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37"/>
  </p:notesMasterIdLst>
  <p:sldIdLst>
    <p:sldId id="360" r:id="rId4"/>
    <p:sldId id="257" r:id="rId5"/>
    <p:sldId id="288" r:id="rId6"/>
    <p:sldId id="410" r:id="rId7"/>
    <p:sldId id="421" r:id="rId8"/>
    <p:sldId id="422" r:id="rId9"/>
    <p:sldId id="423" r:id="rId10"/>
    <p:sldId id="397" r:id="rId11"/>
    <p:sldId id="416" r:id="rId12"/>
    <p:sldId id="402" r:id="rId13"/>
    <p:sldId id="389" r:id="rId14"/>
    <p:sldId id="388" r:id="rId15"/>
    <p:sldId id="417" r:id="rId16"/>
    <p:sldId id="362" r:id="rId17"/>
    <p:sldId id="408" r:id="rId18"/>
    <p:sldId id="394" r:id="rId19"/>
    <p:sldId id="395" r:id="rId20"/>
    <p:sldId id="396" r:id="rId21"/>
    <p:sldId id="407" r:id="rId22"/>
    <p:sldId id="405" r:id="rId23"/>
    <p:sldId id="363" r:id="rId24"/>
    <p:sldId id="418" r:id="rId25"/>
    <p:sldId id="364" r:id="rId26"/>
    <p:sldId id="393" r:id="rId27"/>
    <p:sldId id="424" r:id="rId28"/>
    <p:sldId id="411" r:id="rId29"/>
    <p:sldId id="415" r:id="rId30"/>
    <p:sldId id="398" r:id="rId31"/>
    <p:sldId id="420" r:id="rId32"/>
    <p:sldId id="391" r:id="rId33"/>
    <p:sldId id="392" r:id="rId34"/>
    <p:sldId id="419" r:id="rId35"/>
    <p:sldId id="34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5CD76-C205-4AFC-8ADC-2A2F06081C34}" v="6" dt="2021-05-07T21:17:40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A418B-1680-428C-9651-2D8FE6926925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78D0DD2-A481-46DB-8E96-5866B4EEC2BF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June</a:t>
          </a:r>
        </a:p>
      </dgm:t>
    </dgm:pt>
    <dgm:pt modelId="{F4015558-F33C-459D-BDA0-166DEF7BEC33}" type="parTrans" cxnId="{A26DDE2E-9272-4F05-A77F-E17A130E52A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CFD827-5E33-4F30-96AE-2510C57E02D6}" type="sibTrans" cxnId="{A26DDE2E-9272-4F05-A77F-E17A130E52A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449E2E-3D19-4914-9798-D0DE2CAE95F0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August</a:t>
          </a:r>
        </a:p>
      </dgm:t>
    </dgm:pt>
    <dgm:pt modelId="{64F21854-6208-4034-B886-72A57F0AA771}" type="parTrans" cxnId="{D6E040DD-F7D6-4CA3-8294-1C67009EA61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44671F-80D2-4A63-9B97-0F47F75107F6}" type="sibTrans" cxnId="{D6E040DD-F7D6-4CA3-8294-1C67009EA61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FCA9A-0863-4ABF-9EA4-8DB94A517FD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Presented proposal to Student Curriculum Committee </a:t>
          </a:r>
        </a:p>
      </dgm:t>
    </dgm:pt>
    <dgm:pt modelId="{65924CA3-267B-4DB8-87A8-5898A302716F}" type="parTrans" cxnId="{97A7EF8F-B1E8-4662-AE77-5F387A0A7B4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7D4C00-A351-4E68-B7EE-5D2F749C5DEE}" type="sibTrans" cxnId="{97A7EF8F-B1E8-4662-AE77-5F387A0A7B4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E6695D-DFAE-4D08-93FF-C5854391CB99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September</a:t>
          </a:r>
        </a:p>
      </dgm:t>
    </dgm:pt>
    <dgm:pt modelId="{3A77DC40-B1CD-4394-A2BC-C5193C47A7D1}" type="parTrans" cxnId="{52EFD359-0E3F-4C4B-9C2A-13A9DCB0E6E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4D8035-1433-44D9-AC69-F8EF462A93D6}" type="sibTrans" cxnId="{52EFD359-0E3F-4C4B-9C2A-13A9DCB0E6E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212135-8F13-4953-A139-43AAE8B110E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Presented proposal to faculty-led curriculum subcommittee.</a:t>
          </a:r>
        </a:p>
      </dgm:t>
    </dgm:pt>
    <dgm:pt modelId="{038DBA94-2328-4984-A601-04F0EFE71C07}" type="parTrans" cxnId="{F545B165-C3C9-4C5B-AD4F-1EAA28B2038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EE54-8E2B-4C0F-99C8-6B91C93FB8B1}" type="sibTrans" cxnId="{F545B165-C3C9-4C5B-AD4F-1EAA28B2038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C81056-50ED-48E5-A8FF-BB306611F1F8}">
      <dgm:prSet/>
      <dgm:spPr/>
      <dgm:t>
        <a:bodyPr/>
        <a:lstStyle/>
        <a:p>
          <a:pPr>
            <a:defRPr b="1"/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October</a:t>
          </a:r>
        </a:p>
      </dgm:t>
    </dgm:pt>
    <dgm:pt modelId="{8935E11F-64D6-4DC1-AFA4-7FB460C8CEF8}" type="parTrans" cxnId="{E7628F34-26D5-40B7-8E10-E1F3828E11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D5CD2-7CF4-4010-A545-D89795862827}" type="sibTrans" cxnId="{E7628F34-26D5-40B7-8E10-E1F3828E11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D4241A-5788-482E-B969-658F5337C6FA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Proposal shared and approved by Executive Curriculum Committee</a:t>
          </a:r>
        </a:p>
      </dgm:t>
    </dgm:pt>
    <dgm:pt modelId="{58A70C58-F1E8-4DB0-AA49-DDC35AD2B2E4}" type="parTrans" cxnId="{9A2A2976-B6E0-45A1-A38B-892D12AD7C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132B26-7D93-4C9D-956D-02FA546D162E}" type="sibTrans" cxnId="{9A2A2976-B6E0-45A1-A38B-892D12AD7C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86650C-BA88-4488-B43C-05E91A1D3AEC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November</a:t>
          </a:r>
        </a:p>
      </dgm:t>
    </dgm:pt>
    <dgm:pt modelId="{69DDE868-7D15-4D23-B08D-8729E5D7D2B8}" type="sibTrans" cxnId="{71AF754C-FA54-4103-BCFD-7351AE91E9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624BB-AE52-452F-9D9D-331436E4ADFC}" type="parTrans" cxnId="{71AF754C-FA54-4103-BCFD-7351AE91E94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BC447E-E6B2-4EB4-BAFE-D28F6FE2844F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Met with Pre-clinical Curriculum Director to plan implementation</a:t>
          </a:r>
        </a:p>
      </dgm:t>
    </dgm:pt>
    <dgm:pt modelId="{8E268219-6BB3-474C-9B12-87D27218B6B6}" type="sibTrans" cxnId="{BCF77BB9-BD08-42C5-AF8A-3A72F60A79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57BE6-9889-4758-9774-D3E2B46439F7}" type="parTrans" cxnId="{BCF77BB9-BD08-42C5-AF8A-3A72F60A795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B3A53A-DB52-B74F-8E94-0B4CA87BBAD5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Met with senior faculty member to discuss curricular feasibility</a:t>
          </a:r>
        </a:p>
      </dgm:t>
    </dgm:pt>
    <dgm:pt modelId="{FB31D973-B440-7E4E-B417-ED3279549DC3}" type="parTrans" cxnId="{D13C42B4-1091-A846-A897-6E1FED31841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D0EA68-2BE5-9945-9E16-459E727E6E09}" type="sibTrans" cxnId="{D13C42B4-1091-A846-A897-6E1FED31841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6A4B36-E58D-4A4C-84A3-115F158150A2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February</a:t>
          </a:r>
        </a:p>
      </dgm:t>
    </dgm:pt>
    <dgm:pt modelId="{1B3EF7DB-4027-E542-911D-527004FE9702}" type="parTrans" cxnId="{6E2B17BE-CBB6-3C45-B830-DF47DBE4B01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3733AF-0022-924C-91CA-EAB093C9319F}" type="sibTrans" cxnId="{6E2B17BE-CBB6-3C45-B830-DF47DBE4B01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3C7A29-6DCA-634C-9C58-81F19BD5548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Identified climate and health mentor</a:t>
          </a:r>
        </a:p>
      </dgm:t>
    </dgm:pt>
    <dgm:pt modelId="{5C34B5D9-E415-E84E-BEAE-AA7626A51938}" type="parTrans" cxnId="{F400DDE5-DDE8-3943-97F0-839B03E797E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C6EAC0-5E63-4F42-A073-08BF45AAF6EB}" type="sibTrans" cxnId="{F400DDE5-DDE8-3943-97F0-839B03E797E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D5F1E5-78D6-5E4F-B589-5D8E3E9D9343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May</a:t>
          </a:r>
        </a:p>
      </dgm:t>
    </dgm:pt>
    <dgm:pt modelId="{521714E0-C59E-0343-83E7-AA625EE87625}" type="parTrans" cxnId="{32916DAC-875A-6849-AFB7-3674157FF5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1D0F7C-D8A1-C74E-8D6F-82AE0403582C}" type="sibTrans" cxnId="{32916DAC-875A-6849-AFB7-3674157FF5F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9E47C8-137E-2C4D-BA6C-5C508255CA9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Held climate and health interdisciplinary event for students</a:t>
          </a:r>
        </a:p>
      </dgm:t>
    </dgm:pt>
    <dgm:pt modelId="{6DDC7A46-B6CC-B04E-A619-C76ECC85258E}" type="parTrans" cxnId="{4ED989ED-4578-5C49-9AE3-77545A0285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82E931-E95E-E941-8B40-D1B59B2F4643}" type="sibTrans" cxnId="{4ED989ED-4578-5C49-9AE3-77545A0285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FC2FE-FD1F-5A4D-986E-2079BE273743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May–June</a:t>
          </a:r>
        </a:p>
      </dgm:t>
    </dgm:pt>
    <dgm:pt modelId="{EA7B7BEA-1585-F747-9FAC-C77F66167109}" type="parTrans" cxnId="{060FBF5C-2BE1-DF44-9FD8-60964D4CF9F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2019F7-0857-1449-9C1D-804540696697}" type="sibTrans" cxnId="{060FBF5C-2BE1-DF44-9FD8-60964D4CF9F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5CA137-3AFD-7C46-9083-62292F060CA0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Brainstormed and outlined curriculum proposal</a:t>
          </a:r>
        </a:p>
      </dgm:t>
    </dgm:pt>
    <dgm:pt modelId="{9F2FA196-2074-934D-90E5-EFF05516AD2A}" type="parTrans" cxnId="{F4031C43-793C-4249-9113-D3754F15B3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DA0AA9-45C0-0549-9C3B-F2C1FC585DBA}" type="sibTrans" cxnId="{F4031C43-793C-4249-9113-D3754F15B3B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CFE141-EAC2-2D43-8521-5A1B5AC4EABB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June–August</a:t>
          </a:r>
        </a:p>
      </dgm:t>
    </dgm:pt>
    <dgm:pt modelId="{C2CBFB61-FE23-2A48-B96B-EC3657E4537B}" type="parTrans" cxnId="{52169D2B-E394-1B4A-A257-BE897F87535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C0E87-49D2-9445-A69D-3604575DDF68}" type="sibTrans" cxnId="{52169D2B-E394-1B4A-A257-BE897F87535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C56167-E8CA-C54F-A0A3-4F1B891CDF1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Real-time identification of longitudinal climate curricular links</a:t>
          </a:r>
        </a:p>
      </dgm:t>
    </dgm:pt>
    <dgm:pt modelId="{74A515EB-FB32-554F-95F2-552FB5B3238C}" type="parTrans" cxnId="{EF129D72-666B-3344-B4A4-0B0B6AB48C1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305000-7056-7547-BCE6-0016B90C309E}" type="sibTrans" cxnId="{EF129D72-666B-3344-B4A4-0B0B6AB48C1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73032C-42BE-CC4C-884F-6ABE3E3333FA}">
      <dgm:prSet/>
      <dgm:spPr/>
      <dgm:t>
        <a:bodyPr/>
        <a:lstStyle/>
        <a:p>
          <a:pPr>
            <a:defRPr b="1"/>
          </a:pP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At present</a:t>
          </a:r>
        </a:p>
      </dgm:t>
    </dgm:pt>
    <dgm:pt modelId="{64CC61EC-BE5F-564F-B9E3-73A5C2AD4561}" type="parTrans" cxnId="{056154FB-A07E-5C4B-8C75-E4053EEB217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DFD2B3-A48F-B045-8486-804EEE3BBECC}" type="sibTrans" cxnId="{056154FB-A07E-5C4B-8C75-E4053EEB217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C4A21F-868A-7145-A9DF-91BEBDA62F13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Ongoing implementation</a:t>
          </a:r>
        </a:p>
      </dgm:t>
    </dgm:pt>
    <dgm:pt modelId="{54156979-4E6B-BF4A-AF40-603D7E441E1D}" type="parTrans" cxnId="{075321CA-7313-DB42-9039-EA81BF5DB4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48F392-9FC9-A54C-BF5A-71CA920F2606}" type="sibTrans" cxnId="{075321CA-7313-DB42-9039-EA81BF5DB4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258128-DF1C-7A4B-AE75-8B86556117F5}" type="pres">
      <dgm:prSet presAssocID="{A0EA418B-1680-428C-9651-2D8FE6926925}" presName="root" presStyleCnt="0">
        <dgm:presLayoutVars>
          <dgm:chMax/>
          <dgm:chPref/>
          <dgm:animLvl val="lvl"/>
        </dgm:presLayoutVars>
      </dgm:prSet>
      <dgm:spPr/>
    </dgm:pt>
    <dgm:pt modelId="{3A466ED9-8054-C946-9B43-B18B1556C5BC}" type="pres">
      <dgm:prSet presAssocID="{A0EA418B-1680-428C-9651-2D8FE6926925}" presName="divider" presStyleLbl="fgAcc1" presStyleIdx="0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A62C7D8C-BE0C-2043-ADA6-9F37CA5788EC}" type="pres">
      <dgm:prSet presAssocID="{A0EA418B-1680-428C-9651-2D8FE6926925}" presName="nodes" presStyleCnt="0">
        <dgm:presLayoutVars>
          <dgm:chMax/>
          <dgm:chPref/>
          <dgm:animLvl val="lvl"/>
        </dgm:presLayoutVars>
      </dgm:prSet>
      <dgm:spPr/>
    </dgm:pt>
    <dgm:pt modelId="{3C829566-94A1-054F-9EC7-6789FAF12A18}" type="pres">
      <dgm:prSet presAssocID="{906A4B36-E58D-4A4C-84A3-115F158150A2}" presName="composite" presStyleCnt="0"/>
      <dgm:spPr/>
    </dgm:pt>
    <dgm:pt modelId="{1509E3A8-BB8C-6F44-9EB7-A8FAF63ED368}" type="pres">
      <dgm:prSet presAssocID="{906A4B36-E58D-4A4C-84A3-115F158150A2}" presName="ConnectorPoint" presStyleLbl="lnNode1" presStyleIdx="0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694AB1F-5BA5-814A-8BFC-815457C50D8E}" type="pres">
      <dgm:prSet presAssocID="{906A4B36-E58D-4A4C-84A3-115F158150A2}" presName="DropPinPlaceHolder" presStyleCnt="0"/>
      <dgm:spPr/>
    </dgm:pt>
    <dgm:pt modelId="{AFE18DE0-5492-7747-B52E-8C5EEEB73B73}" type="pres">
      <dgm:prSet presAssocID="{906A4B36-E58D-4A4C-84A3-115F158150A2}" presName="DropPin" presStyleLbl="alignNode1" presStyleIdx="0" presStyleCnt="10"/>
      <dgm:spPr/>
    </dgm:pt>
    <dgm:pt modelId="{B7D4A9E5-703B-E344-90A9-BB8EC24A7E12}" type="pres">
      <dgm:prSet presAssocID="{906A4B36-E58D-4A4C-84A3-115F158150A2}" presName="Ellipse" presStyleLbl="fgAcc1" presStyleIdx="1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B5595AB-64B5-4445-A548-7649A582365E}" type="pres">
      <dgm:prSet presAssocID="{906A4B36-E58D-4A4C-84A3-115F158150A2}" presName="L2TextContainer" presStyleLbl="revTx" presStyleIdx="0" presStyleCnt="20">
        <dgm:presLayoutVars>
          <dgm:bulletEnabled val="1"/>
        </dgm:presLayoutVars>
      </dgm:prSet>
      <dgm:spPr/>
    </dgm:pt>
    <dgm:pt modelId="{FBE84F87-DFDE-6044-A014-1E7EB8A9A7AD}" type="pres">
      <dgm:prSet presAssocID="{906A4B36-E58D-4A4C-84A3-115F158150A2}" presName="L1TextContainer" presStyleLbl="revTx" presStyleIdx="1" presStyleCnt="20">
        <dgm:presLayoutVars>
          <dgm:chMax val="1"/>
          <dgm:chPref val="1"/>
          <dgm:bulletEnabled val="1"/>
        </dgm:presLayoutVars>
      </dgm:prSet>
      <dgm:spPr/>
    </dgm:pt>
    <dgm:pt modelId="{0C163131-0191-F24D-A877-0FADA960E7C1}" type="pres">
      <dgm:prSet presAssocID="{906A4B36-E58D-4A4C-84A3-115F158150A2}" presName="ConnectLine" presStyleLbl="sibTrans1D1" presStyleIdx="0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67DE5E6-5C86-8F41-A7EC-231B8F92CCAE}" type="pres">
      <dgm:prSet presAssocID="{906A4B36-E58D-4A4C-84A3-115F158150A2}" presName="EmptyPlaceHolder" presStyleCnt="0"/>
      <dgm:spPr/>
    </dgm:pt>
    <dgm:pt modelId="{93CC08AC-37FB-864D-8975-6F149D6CB849}" type="pres">
      <dgm:prSet presAssocID="{663733AF-0022-924C-91CA-EAB093C9319F}" presName="spaceBetweenRectangles" presStyleCnt="0"/>
      <dgm:spPr/>
    </dgm:pt>
    <dgm:pt modelId="{BF6BD14B-50F9-E64F-B6EE-AED8D1E0D856}" type="pres">
      <dgm:prSet presAssocID="{9DD5F1E5-78D6-5E4F-B589-5D8E3E9D9343}" presName="composite" presStyleCnt="0"/>
      <dgm:spPr/>
    </dgm:pt>
    <dgm:pt modelId="{90B2884D-05A5-2242-9B4B-A5B1850903B8}" type="pres">
      <dgm:prSet presAssocID="{9DD5F1E5-78D6-5E4F-B589-5D8E3E9D9343}" presName="ConnectorPoint" presStyleLbl="lnNode1" presStyleIdx="1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08E7913-661F-BA42-A5D2-567F6C38B428}" type="pres">
      <dgm:prSet presAssocID="{9DD5F1E5-78D6-5E4F-B589-5D8E3E9D9343}" presName="DropPinPlaceHolder" presStyleCnt="0"/>
      <dgm:spPr/>
    </dgm:pt>
    <dgm:pt modelId="{6C60E414-AEBC-2341-9A1C-3A72DB288B23}" type="pres">
      <dgm:prSet presAssocID="{9DD5F1E5-78D6-5E4F-B589-5D8E3E9D9343}" presName="DropPin" presStyleLbl="alignNode1" presStyleIdx="1" presStyleCnt="10"/>
      <dgm:spPr/>
    </dgm:pt>
    <dgm:pt modelId="{582A386A-C632-F848-A000-03E6E7E046A8}" type="pres">
      <dgm:prSet presAssocID="{9DD5F1E5-78D6-5E4F-B589-5D8E3E9D9343}" presName="Ellipse" presStyleLbl="fgAcc1" presStyleIdx="2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146DECE-FB49-BE42-957D-00712FC52DBD}" type="pres">
      <dgm:prSet presAssocID="{9DD5F1E5-78D6-5E4F-B589-5D8E3E9D9343}" presName="L2TextContainer" presStyleLbl="revTx" presStyleIdx="2" presStyleCnt="20">
        <dgm:presLayoutVars>
          <dgm:bulletEnabled val="1"/>
        </dgm:presLayoutVars>
      </dgm:prSet>
      <dgm:spPr/>
    </dgm:pt>
    <dgm:pt modelId="{C4342D91-8506-C242-93B4-810346815DCE}" type="pres">
      <dgm:prSet presAssocID="{9DD5F1E5-78D6-5E4F-B589-5D8E3E9D9343}" presName="L1TextContainer" presStyleLbl="revTx" presStyleIdx="3" presStyleCnt="20">
        <dgm:presLayoutVars>
          <dgm:chMax val="1"/>
          <dgm:chPref val="1"/>
          <dgm:bulletEnabled val="1"/>
        </dgm:presLayoutVars>
      </dgm:prSet>
      <dgm:spPr/>
    </dgm:pt>
    <dgm:pt modelId="{429CE6A6-2B3C-BF44-B8F1-A3A0FD6CBC5F}" type="pres">
      <dgm:prSet presAssocID="{9DD5F1E5-78D6-5E4F-B589-5D8E3E9D9343}" presName="ConnectLine" presStyleLbl="sibTrans1D1" presStyleIdx="1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C80F00E-7A9C-8F44-8B5E-957986A3E3A6}" type="pres">
      <dgm:prSet presAssocID="{9DD5F1E5-78D6-5E4F-B589-5D8E3E9D9343}" presName="EmptyPlaceHolder" presStyleCnt="0"/>
      <dgm:spPr/>
    </dgm:pt>
    <dgm:pt modelId="{527C7293-FBE0-824B-A141-06210F5FA292}" type="pres">
      <dgm:prSet presAssocID="{EE1D0F7C-D8A1-C74E-8D6F-82AE0403582C}" presName="spaceBetweenRectangles" presStyleCnt="0"/>
      <dgm:spPr/>
    </dgm:pt>
    <dgm:pt modelId="{A5DFF6E3-F314-024C-BE8F-C74F6065EF55}" type="pres">
      <dgm:prSet presAssocID="{6CEFC2FE-FD1F-5A4D-986E-2079BE273743}" presName="composite" presStyleCnt="0"/>
      <dgm:spPr/>
    </dgm:pt>
    <dgm:pt modelId="{38F0A272-E2DB-4945-B66A-06B04F990BEB}" type="pres">
      <dgm:prSet presAssocID="{6CEFC2FE-FD1F-5A4D-986E-2079BE273743}" presName="ConnectorPoint" presStyleLbl="lnNode1" presStyleIdx="2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342CE5A-C339-FF41-9591-DA0963C65712}" type="pres">
      <dgm:prSet presAssocID="{6CEFC2FE-FD1F-5A4D-986E-2079BE273743}" presName="DropPinPlaceHolder" presStyleCnt="0"/>
      <dgm:spPr/>
    </dgm:pt>
    <dgm:pt modelId="{3DEF6A37-0E5B-034A-AF56-31F88E51C1C2}" type="pres">
      <dgm:prSet presAssocID="{6CEFC2FE-FD1F-5A4D-986E-2079BE273743}" presName="DropPin" presStyleLbl="alignNode1" presStyleIdx="2" presStyleCnt="10"/>
      <dgm:spPr/>
    </dgm:pt>
    <dgm:pt modelId="{5688F1EB-6D29-434D-9F8F-698909091502}" type="pres">
      <dgm:prSet presAssocID="{6CEFC2FE-FD1F-5A4D-986E-2079BE273743}" presName="Ellipse" presStyleLbl="fgAcc1" presStyleIdx="3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E04358F-EEE3-F549-8287-17FB83A4CB8A}" type="pres">
      <dgm:prSet presAssocID="{6CEFC2FE-FD1F-5A4D-986E-2079BE273743}" presName="L2TextContainer" presStyleLbl="revTx" presStyleIdx="4" presStyleCnt="20">
        <dgm:presLayoutVars>
          <dgm:bulletEnabled val="1"/>
        </dgm:presLayoutVars>
      </dgm:prSet>
      <dgm:spPr/>
    </dgm:pt>
    <dgm:pt modelId="{0476AC6F-C4D5-444D-91B6-277049B27F89}" type="pres">
      <dgm:prSet presAssocID="{6CEFC2FE-FD1F-5A4D-986E-2079BE273743}" presName="L1TextContainer" presStyleLbl="revTx" presStyleIdx="5" presStyleCnt="20">
        <dgm:presLayoutVars>
          <dgm:chMax val="1"/>
          <dgm:chPref val="1"/>
          <dgm:bulletEnabled val="1"/>
        </dgm:presLayoutVars>
      </dgm:prSet>
      <dgm:spPr/>
    </dgm:pt>
    <dgm:pt modelId="{DDFEEB33-59FC-A744-827B-3FA6FEF19817}" type="pres">
      <dgm:prSet presAssocID="{6CEFC2FE-FD1F-5A4D-986E-2079BE273743}" presName="ConnectLine" presStyleLbl="sibTrans1D1" presStyleIdx="2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23CA0D7-64F6-F247-A1CF-3E8D9DBB41E7}" type="pres">
      <dgm:prSet presAssocID="{6CEFC2FE-FD1F-5A4D-986E-2079BE273743}" presName="EmptyPlaceHolder" presStyleCnt="0"/>
      <dgm:spPr/>
    </dgm:pt>
    <dgm:pt modelId="{7F33AC1A-F590-2B4C-AC17-760CC00581BE}" type="pres">
      <dgm:prSet presAssocID="{022019F7-0857-1449-9C1D-804540696697}" presName="spaceBetweenRectangles" presStyleCnt="0"/>
      <dgm:spPr/>
    </dgm:pt>
    <dgm:pt modelId="{BD1CA7ED-A372-DB40-868C-D70DF7DB8A44}" type="pres">
      <dgm:prSet presAssocID="{B78D0DD2-A481-46DB-8E96-5866B4EEC2BF}" presName="composite" presStyleCnt="0"/>
      <dgm:spPr/>
    </dgm:pt>
    <dgm:pt modelId="{97712456-BA0B-2740-B066-87697A796C0D}" type="pres">
      <dgm:prSet presAssocID="{B78D0DD2-A481-46DB-8E96-5866B4EEC2BF}" presName="ConnectorPoint" presStyleLbl="lnNode1" presStyleIdx="3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2C9E333-93DD-E643-8B0A-92F65B48EC50}" type="pres">
      <dgm:prSet presAssocID="{B78D0DD2-A481-46DB-8E96-5866B4EEC2BF}" presName="DropPinPlaceHolder" presStyleCnt="0"/>
      <dgm:spPr/>
    </dgm:pt>
    <dgm:pt modelId="{6CC84696-0531-0B4B-B6C0-A8B52A24639B}" type="pres">
      <dgm:prSet presAssocID="{B78D0DD2-A481-46DB-8E96-5866B4EEC2BF}" presName="DropPin" presStyleLbl="alignNode1" presStyleIdx="3" presStyleCnt="10"/>
      <dgm:spPr/>
    </dgm:pt>
    <dgm:pt modelId="{5CEEE68A-CAF9-DF4F-A24F-2A914F58368C}" type="pres">
      <dgm:prSet presAssocID="{B78D0DD2-A481-46DB-8E96-5866B4EEC2BF}" presName="Ellipse" presStyleLbl="fgAcc1" presStyleIdx="4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FBE2C53-F401-3347-95F6-099CA9F998AF}" type="pres">
      <dgm:prSet presAssocID="{B78D0DD2-A481-46DB-8E96-5866B4EEC2BF}" presName="L2TextContainer" presStyleLbl="revTx" presStyleIdx="6" presStyleCnt="20">
        <dgm:presLayoutVars>
          <dgm:bulletEnabled val="1"/>
        </dgm:presLayoutVars>
      </dgm:prSet>
      <dgm:spPr/>
    </dgm:pt>
    <dgm:pt modelId="{037B0AB6-43C8-A846-93C0-5657E5F36ED8}" type="pres">
      <dgm:prSet presAssocID="{B78D0DD2-A481-46DB-8E96-5866B4EEC2BF}" presName="L1TextContainer" presStyleLbl="revTx" presStyleIdx="7" presStyleCnt="20">
        <dgm:presLayoutVars>
          <dgm:chMax val="1"/>
          <dgm:chPref val="1"/>
          <dgm:bulletEnabled val="1"/>
        </dgm:presLayoutVars>
      </dgm:prSet>
      <dgm:spPr/>
    </dgm:pt>
    <dgm:pt modelId="{2D5655F3-D9F3-B849-9439-97F9B72867AE}" type="pres">
      <dgm:prSet presAssocID="{B78D0DD2-A481-46DB-8E96-5866B4EEC2BF}" presName="ConnectLine" presStyleLbl="sibTrans1D1" presStyleIdx="3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9E0F5A9-4B8D-7C4C-B62A-E457942A35E7}" type="pres">
      <dgm:prSet presAssocID="{B78D0DD2-A481-46DB-8E96-5866B4EEC2BF}" presName="EmptyPlaceHolder" presStyleCnt="0"/>
      <dgm:spPr/>
    </dgm:pt>
    <dgm:pt modelId="{A25F3A53-6795-3749-BE0F-EC5FDAFD7A46}" type="pres">
      <dgm:prSet presAssocID="{37CFD827-5E33-4F30-96AE-2510C57E02D6}" presName="spaceBetweenRectangles" presStyleCnt="0"/>
      <dgm:spPr/>
    </dgm:pt>
    <dgm:pt modelId="{F630122F-8F98-2748-B5EE-D3609E4F45F0}" type="pres">
      <dgm:prSet presAssocID="{B2CFE141-EAC2-2D43-8521-5A1B5AC4EABB}" presName="composite" presStyleCnt="0"/>
      <dgm:spPr/>
    </dgm:pt>
    <dgm:pt modelId="{9006329C-0C5F-AD4B-B1EA-E05016661A74}" type="pres">
      <dgm:prSet presAssocID="{B2CFE141-EAC2-2D43-8521-5A1B5AC4EABB}" presName="ConnectorPoint" presStyleLbl="lnNode1" presStyleIdx="4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803F5B2-BCC4-6A4E-BC32-37534F995B72}" type="pres">
      <dgm:prSet presAssocID="{B2CFE141-EAC2-2D43-8521-5A1B5AC4EABB}" presName="DropPinPlaceHolder" presStyleCnt="0"/>
      <dgm:spPr/>
    </dgm:pt>
    <dgm:pt modelId="{FF45C9C3-ABC6-A246-BA71-F274955E72FE}" type="pres">
      <dgm:prSet presAssocID="{B2CFE141-EAC2-2D43-8521-5A1B5AC4EABB}" presName="DropPin" presStyleLbl="alignNode1" presStyleIdx="4" presStyleCnt="10"/>
      <dgm:spPr/>
    </dgm:pt>
    <dgm:pt modelId="{85AC1DCE-AF30-C64C-84F9-209A0AA1AD5C}" type="pres">
      <dgm:prSet presAssocID="{B2CFE141-EAC2-2D43-8521-5A1B5AC4EABB}" presName="Ellipse" presStyleLbl="fgAcc1" presStyleIdx="5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8D09443-6A6F-C940-AB78-35323B19DAE5}" type="pres">
      <dgm:prSet presAssocID="{B2CFE141-EAC2-2D43-8521-5A1B5AC4EABB}" presName="L2TextContainer" presStyleLbl="revTx" presStyleIdx="8" presStyleCnt="20">
        <dgm:presLayoutVars>
          <dgm:bulletEnabled val="1"/>
        </dgm:presLayoutVars>
      </dgm:prSet>
      <dgm:spPr/>
    </dgm:pt>
    <dgm:pt modelId="{BAD082DB-51DA-6E48-8B0C-0B464272F8B5}" type="pres">
      <dgm:prSet presAssocID="{B2CFE141-EAC2-2D43-8521-5A1B5AC4EABB}" presName="L1TextContainer" presStyleLbl="revTx" presStyleIdx="9" presStyleCnt="20">
        <dgm:presLayoutVars>
          <dgm:chMax val="1"/>
          <dgm:chPref val="1"/>
          <dgm:bulletEnabled val="1"/>
        </dgm:presLayoutVars>
      </dgm:prSet>
      <dgm:spPr/>
    </dgm:pt>
    <dgm:pt modelId="{87608D59-6E89-D149-9030-3AB3BEFD66BF}" type="pres">
      <dgm:prSet presAssocID="{B2CFE141-EAC2-2D43-8521-5A1B5AC4EABB}" presName="ConnectLine" presStyleLbl="sibTrans1D1" presStyleIdx="4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FB59921-7A58-0C4C-B580-0F8F9800ACBE}" type="pres">
      <dgm:prSet presAssocID="{B2CFE141-EAC2-2D43-8521-5A1B5AC4EABB}" presName="EmptyPlaceHolder" presStyleCnt="0"/>
      <dgm:spPr/>
    </dgm:pt>
    <dgm:pt modelId="{6D1B47BB-034F-8746-A205-E77B4429AA59}" type="pres">
      <dgm:prSet presAssocID="{0D2C0E87-49D2-9445-A69D-3604575DDF68}" presName="spaceBetweenRectangles" presStyleCnt="0"/>
      <dgm:spPr/>
    </dgm:pt>
    <dgm:pt modelId="{3BC5D717-096C-A747-B655-1BA7C019AD0C}" type="pres">
      <dgm:prSet presAssocID="{D6449E2E-3D19-4914-9798-D0DE2CAE95F0}" presName="composite" presStyleCnt="0"/>
      <dgm:spPr/>
    </dgm:pt>
    <dgm:pt modelId="{F412192E-0984-CE4B-BA7D-ADF9B9EE6C20}" type="pres">
      <dgm:prSet presAssocID="{D6449E2E-3D19-4914-9798-D0DE2CAE95F0}" presName="ConnectorPoint" presStyleLbl="lnNode1" presStyleIdx="5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89B8393-61AB-E64D-883A-CCC9810DBEFA}" type="pres">
      <dgm:prSet presAssocID="{D6449E2E-3D19-4914-9798-D0DE2CAE95F0}" presName="DropPinPlaceHolder" presStyleCnt="0"/>
      <dgm:spPr/>
    </dgm:pt>
    <dgm:pt modelId="{D9106FB1-49BD-F541-A200-008171B8CD8E}" type="pres">
      <dgm:prSet presAssocID="{D6449E2E-3D19-4914-9798-D0DE2CAE95F0}" presName="DropPin" presStyleLbl="alignNode1" presStyleIdx="5" presStyleCnt="10"/>
      <dgm:spPr/>
    </dgm:pt>
    <dgm:pt modelId="{08FFB3F5-CDB5-044E-BBD4-5D0C88912450}" type="pres">
      <dgm:prSet presAssocID="{D6449E2E-3D19-4914-9798-D0DE2CAE95F0}" presName="Ellipse" presStyleLbl="fgAcc1" presStyleIdx="6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4F037EE-2D5A-5746-B54A-3FD8ACA5E153}" type="pres">
      <dgm:prSet presAssocID="{D6449E2E-3D19-4914-9798-D0DE2CAE95F0}" presName="L2TextContainer" presStyleLbl="revTx" presStyleIdx="10" presStyleCnt="20">
        <dgm:presLayoutVars>
          <dgm:bulletEnabled val="1"/>
        </dgm:presLayoutVars>
      </dgm:prSet>
      <dgm:spPr/>
    </dgm:pt>
    <dgm:pt modelId="{E7D438AF-CD3A-464E-985B-BF085713F2F7}" type="pres">
      <dgm:prSet presAssocID="{D6449E2E-3D19-4914-9798-D0DE2CAE95F0}" presName="L1TextContainer" presStyleLbl="revTx" presStyleIdx="11" presStyleCnt="20">
        <dgm:presLayoutVars>
          <dgm:chMax val="1"/>
          <dgm:chPref val="1"/>
          <dgm:bulletEnabled val="1"/>
        </dgm:presLayoutVars>
      </dgm:prSet>
      <dgm:spPr/>
    </dgm:pt>
    <dgm:pt modelId="{B9175A11-6A6F-5242-B13A-48FFBB7C85A4}" type="pres">
      <dgm:prSet presAssocID="{D6449E2E-3D19-4914-9798-D0DE2CAE95F0}" presName="ConnectLine" presStyleLbl="sibTrans1D1" presStyleIdx="5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EB72BB9-4486-2A43-A231-F83B501FB393}" type="pres">
      <dgm:prSet presAssocID="{D6449E2E-3D19-4914-9798-D0DE2CAE95F0}" presName="EmptyPlaceHolder" presStyleCnt="0"/>
      <dgm:spPr/>
    </dgm:pt>
    <dgm:pt modelId="{0B0EBA0B-7FDF-7D49-9517-E92C14C3E9A5}" type="pres">
      <dgm:prSet presAssocID="{A444671F-80D2-4A63-9B97-0F47F75107F6}" presName="spaceBetweenRectangles" presStyleCnt="0"/>
      <dgm:spPr/>
    </dgm:pt>
    <dgm:pt modelId="{F7DEE02C-5A72-4F4E-AB00-5EB8ADBDF644}" type="pres">
      <dgm:prSet presAssocID="{C8E6695D-DFAE-4D08-93FF-C5854391CB99}" presName="composite" presStyleCnt="0"/>
      <dgm:spPr/>
    </dgm:pt>
    <dgm:pt modelId="{113DB4AC-4328-8E4F-AFA4-8C66A21827A1}" type="pres">
      <dgm:prSet presAssocID="{C8E6695D-DFAE-4D08-93FF-C5854391CB99}" presName="ConnectorPoint" presStyleLbl="lnNode1" presStyleIdx="6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5D0B1B6-3FCE-B742-983B-C33F9238EAEC}" type="pres">
      <dgm:prSet presAssocID="{C8E6695D-DFAE-4D08-93FF-C5854391CB99}" presName="DropPinPlaceHolder" presStyleCnt="0"/>
      <dgm:spPr/>
    </dgm:pt>
    <dgm:pt modelId="{9AF44EDE-2225-F34C-98C9-BC1E194F13DB}" type="pres">
      <dgm:prSet presAssocID="{C8E6695D-DFAE-4D08-93FF-C5854391CB99}" presName="DropPin" presStyleLbl="alignNode1" presStyleIdx="6" presStyleCnt="10"/>
      <dgm:spPr/>
    </dgm:pt>
    <dgm:pt modelId="{1767ADD1-B28D-7245-970D-0C41DBDACF0C}" type="pres">
      <dgm:prSet presAssocID="{C8E6695D-DFAE-4D08-93FF-C5854391CB99}" presName="Ellipse" presStyleLbl="fgAcc1" presStyleIdx="7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5BA8F4C-003E-3143-92C3-4B98FA9A5504}" type="pres">
      <dgm:prSet presAssocID="{C8E6695D-DFAE-4D08-93FF-C5854391CB99}" presName="L2TextContainer" presStyleLbl="revTx" presStyleIdx="12" presStyleCnt="20">
        <dgm:presLayoutVars>
          <dgm:bulletEnabled val="1"/>
        </dgm:presLayoutVars>
      </dgm:prSet>
      <dgm:spPr/>
    </dgm:pt>
    <dgm:pt modelId="{07C900BD-E9E1-3B40-BE46-7EAA5BBA38E4}" type="pres">
      <dgm:prSet presAssocID="{C8E6695D-DFAE-4D08-93FF-C5854391CB99}" presName="L1TextContainer" presStyleLbl="revTx" presStyleIdx="13" presStyleCnt="20">
        <dgm:presLayoutVars>
          <dgm:chMax val="1"/>
          <dgm:chPref val="1"/>
          <dgm:bulletEnabled val="1"/>
        </dgm:presLayoutVars>
      </dgm:prSet>
      <dgm:spPr/>
    </dgm:pt>
    <dgm:pt modelId="{BBA513F9-E58A-3A47-8EF3-79195AF3EFB4}" type="pres">
      <dgm:prSet presAssocID="{C8E6695D-DFAE-4D08-93FF-C5854391CB99}" presName="ConnectLine" presStyleLbl="sibTrans1D1" presStyleIdx="6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B75CB3F-9DCF-9D40-9962-BB534D1235E3}" type="pres">
      <dgm:prSet presAssocID="{C8E6695D-DFAE-4D08-93FF-C5854391CB99}" presName="EmptyPlaceHolder" presStyleCnt="0"/>
      <dgm:spPr/>
    </dgm:pt>
    <dgm:pt modelId="{77124420-EDB5-CD4C-A6A4-BC772027AC40}" type="pres">
      <dgm:prSet presAssocID="{224D8035-1433-44D9-AC69-F8EF462A93D6}" presName="spaceBetweenRectangles" presStyleCnt="0"/>
      <dgm:spPr/>
    </dgm:pt>
    <dgm:pt modelId="{C98FB9AC-E391-E54A-BD3A-F402D9680557}" type="pres">
      <dgm:prSet presAssocID="{21C81056-50ED-48E5-A8FF-BB306611F1F8}" presName="composite" presStyleCnt="0"/>
      <dgm:spPr/>
    </dgm:pt>
    <dgm:pt modelId="{8B461598-34FE-644C-A005-8D992C12BBEA}" type="pres">
      <dgm:prSet presAssocID="{21C81056-50ED-48E5-A8FF-BB306611F1F8}" presName="ConnectorPoint" presStyleLbl="lnNode1" presStyleIdx="7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023C70D-5AE1-1A4E-BB32-B0686F06132F}" type="pres">
      <dgm:prSet presAssocID="{21C81056-50ED-48E5-A8FF-BB306611F1F8}" presName="DropPinPlaceHolder" presStyleCnt="0"/>
      <dgm:spPr/>
    </dgm:pt>
    <dgm:pt modelId="{D534BCC2-E228-BA4F-BB15-D6520594D151}" type="pres">
      <dgm:prSet presAssocID="{21C81056-50ED-48E5-A8FF-BB306611F1F8}" presName="DropPin" presStyleLbl="alignNode1" presStyleIdx="7" presStyleCnt="10"/>
      <dgm:spPr/>
    </dgm:pt>
    <dgm:pt modelId="{3492149E-7E39-E240-86BD-41065B2F5FBA}" type="pres">
      <dgm:prSet presAssocID="{21C81056-50ED-48E5-A8FF-BB306611F1F8}" presName="Ellipse" presStyleLbl="fgAcc1" presStyleIdx="8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B94318F-EC8A-CD4A-A3E8-7609A9AC23C5}" type="pres">
      <dgm:prSet presAssocID="{21C81056-50ED-48E5-A8FF-BB306611F1F8}" presName="L2TextContainer" presStyleLbl="revTx" presStyleIdx="14" presStyleCnt="20">
        <dgm:presLayoutVars>
          <dgm:bulletEnabled val="1"/>
        </dgm:presLayoutVars>
      </dgm:prSet>
      <dgm:spPr/>
    </dgm:pt>
    <dgm:pt modelId="{85EA9A7A-1F77-B342-A2D4-291BE1FABEEA}" type="pres">
      <dgm:prSet presAssocID="{21C81056-50ED-48E5-A8FF-BB306611F1F8}" presName="L1TextContainer" presStyleLbl="revTx" presStyleIdx="15" presStyleCnt="20">
        <dgm:presLayoutVars>
          <dgm:chMax val="1"/>
          <dgm:chPref val="1"/>
          <dgm:bulletEnabled val="1"/>
        </dgm:presLayoutVars>
      </dgm:prSet>
      <dgm:spPr/>
    </dgm:pt>
    <dgm:pt modelId="{4B8A0728-6266-FB49-924C-DEB4B64BCED4}" type="pres">
      <dgm:prSet presAssocID="{21C81056-50ED-48E5-A8FF-BB306611F1F8}" presName="ConnectLine" presStyleLbl="sibTrans1D1" presStyleIdx="7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FCED447-05A9-D040-A73D-31983D562FD7}" type="pres">
      <dgm:prSet presAssocID="{21C81056-50ED-48E5-A8FF-BB306611F1F8}" presName="EmptyPlaceHolder" presStyleCnt="0"/>
      <dgm:spPr/>
    </dgm:pt>
    <dgm:pt modelId="{C7524D4D-C9FC-274C-8DA1-A44CE54EBF5D}" type="pres">
      <dgm:prSet presAssocID="{07AD5CD2-7CF4-4010-A545-D89795862827}" presName="spaceBetweenRectangles" presStyleCnt="0"/>
      <dgm:spPr/>
    </dgm:pt>
    <dgm:pt modelId="{089C79F4-92EE-DC45-9C9A-AD01CF948DF9}" type="pres">
      <dgm:prSet presAssocID="{4486650C-BA88-4488-B43C-05E91A1D3AEC}" presName="composite" presStyleCnt="0"/>
      <dgm:spPr/>
    </dgm:pt>
    <dgm:pt modelId="{162D1D70-FC81-8748-9982-A790D75953C3}" type="pres">
      <dgm:prSet presAssocID="{4486650C-BA88-4488-B43C-05E91A1D3AEC}" presName="ConnectorPoint" presStyleLbl="lnNode1" presStyleIdx="8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A798D25-67DB-9540-BA41-B0BA0C7137F8}" type="pres">
      <dgm:prSet presAssocID="{4486650C-BA88-4488-B43C-05E91A1D3AEC}" presName="DropPinPlaceHolder" presStyleCnt="0"/>
      <dgm:spPr/>
    </dgm:pt>
    <dgm:pt modelId="{65658623-71F3-4244-A5AA-9DFE5C2FBA31}" type="pres">
      <dgm:prSet presAssocID="{4486650C-BA88-4488-B43C-05E91A1D3AEC}" presName="DropPin" presStyleLbl="alignNode1" presStyleIdx="8" presStyleCnt="10"/>
      <dgm:spPr/>
    </dgm:pt>
    <dgm:pt modelId="{D3A77975-D100-8844-B617-E81067B3817B}" type="pres">
      <dgm:prSet presAssocID="{4486650C-BA88-4488-B43C-05E91A1D3AEC}" presName="Ellipse" presStyleLbl="fgAcc1" presStyleIdx="9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6EF50761-F11D-E64B-BC40-81AE775C1A63}" type="pres">
      <dgm:prSet presAssocID="{4486650C-BA88-4488-B43C-05E91A1D3AEC}" presName="L2TextContainer" presStyleLbl="revTx" presStyleIdx="16" presStyleCnt="20">
        <dgm:presLayoutVars>
          <dgm:bulletEnabled val="1"/>
        </dgm:presLayoutVars>
      </dgm:prSet>
      <dgm:spPr/>
    </dgm:pt>
    <dgm:pt modelId="{A64DB999-5D1F-1244-B39F-772F5E90EB90}" type="pres">
      <dgm:prSet presAssocID="{4486650C-BA88-4488-B43C-05E91A1D3AEC}" presName="L1TextContainer" presStyleLbl="revTx" presStyleIdx="17" presStyleCnt="20">
        <dgm:presLayoutVars>
          <dgm:chMax val="1"/>
          <dgm:chPref val="1"/>
          <dgm:bulletEnabled val="1"/>
        </dgm:presLayoutVars>
      </dgm:prSet>
      <dgm:spPr/>
    </dgm:pt>
    <dgm:pt modelId="{4A6EF396-87D7-BD46-9013-DAE8137362D4}" type="pres">
      <dgm:prSet presAssocID="{4486650C-BA88-4488-B43C-05E91A1D3AEC}" presName="ConnectLine" presStyleLbl="sibTrans1D1" presStyleIdx="8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2479FC0-F602-E941-BD3C-571CBAE3C661}" type="pres">
      <dgm:prSet presAssocID="{4486650C-BA88-4488-B43C-05E91A1D3AEC}" presName="EmptyPlaceHolder" presStyleCnt="0"/>
      <dgm:spPr/>
    </dgm:pt>
    <dgm:pt modelId="{8AD62533-D248-DE45-8556-97BF31393621}" type="pres">
      <dgm:prSet presAssocID="{69DDE868-7D15-4D23-B08D-8729E5D7D2B8}" presName="spaceBetweenRectangles" presStyleCnt="0"/>
      <dgm:spPr/>
    </dgm:pt>
    <dgm:pt modelId="{10F289FB-CCD3-7544-A5AC-C6F1A69CC6C0}" type="pres">
      <dgm:prSet presAssocID="{D773032C-42BE-CC4C-884F-6ABE3E3333FA}" presName="composite" presStyleCnt="0"/>
      <dgm:spPr/>
    </dgm:pt>
    <dgm:pt modelId="{EF0A1065-9D8C-E548-A387-607E42CD125D}" type="pres">
      <dgm:prSet presAssocID="{D773032C-42BE-CC4C-884F-6ABE3E3333FA}" presName="ConnectorPoint" presStyleLbl="lnNode1" presStyleIdx="9" presStyleCnt="10"/>
      <dgm:spPr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22A9BD4-42D2-4343-8BFD-8FE3C934A3BC}" type="pres">
      <dgm:prSet presAssocID="{D773032C-42BE-CC4C-884F-6ABE3E3333FA}" presName="DropPinPlaceHolder" presStyleCnt="0"/>
      <dgm:spPr/>
    </dgm:pt>
    <dgm:pt modelId="{6CF73A66-EA93-1248-9ECB-858F2B30F32F}" type="pres">
      <dgm:prSet presAssocID="{D773032C-42BE-CC4C-884F-6ABE3E3333FA}" presName="DropPin" presStyleLbl="alignNode1" presStyleIdx="9" presStyleCnt="10"/>
      <dgm:spPr/>
    </dgm:pt>
    <dgm:pt modelId="{168AC62F-C1F5-C448-B1C9-8F3D71BD5FD3}" type="pres">
      <dgm:prSet presAssocID="{D773032C-42BE-CC4C-884F-6ABE3E3333FA}" presName="Ellipse" presStyleLbl="fgAcc1" presStyleIdx="10" presStyleCnt="11"/>
      <dgm:spPr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9AEDAC1-37CA-1F40-92A6-67FAD76A296D}" type="pres">
      <dgm:prSet presAssocID="{D773032C-42BE-CC4C-884F-6ABE3E3333FA}" presName="L2TextContainer" presStyleLbl="revTx" presStyleIdx="18" presStyleCnt="20">
        <dgm:presLayoutVars>
          <dgm:bulletEnabled val="1"/>
        </dgm:presLayoutVars>
      </dgm:prSet>
      <dgm:spPr/>
    </dgm:pt>
    <dgm:pt modelId="{7A12620D-AC93-3C4D-8AF9-121C3EAB54B0}" type="pres">
      <dgm:prSet presAssocID="{D773032C-42BE-CC4C-884F-6ABE3E3333FA}" presName="L1TextContainer" presStyleLbl="revTx" presStyleIdx="19" presStyleCnt="20">
        <dgm:presLayoutVars>
          <dgm:chMax val="1"/>
          <dgm:chPref val="1"/>
          <dgm:bulletEnabled val="1"/>
        </dgm:presLayoutVars>
      </dgm:prSet>
      <dgm:spPr/>
    </dgm:pt>
    <dgm:pt modelId="{D5A4649E-7F45-B944-BB84-080F773DB26E}" type="pres">
      <dgm:prSet presAssocID="{D773032C-42BE-CC4C-884F-6ABE3E3333FA}" presName="ConnectLine" presStyleLbl="sibTrans1D1" presStyleIdx="9" presStyleCnt="10"/>
      <dgm:spPr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C3EC4D0-CBA0-7B41-816C-86A97A7E636B}" type="pres">
      <dgm:prSet presAssocID="{D773032C-42BE-CC4C-884F-6ABE3E3333FA}" presName="EmptyPlaceHolder" presStyleCnt="0"/>
      <dgm:spPr/>
    </dgm:pt>
  </dgm:ptLst>
  <dgm:cxnLst>
    <dgm:cxn modelId="{A0D00B0C-BA37-194E-B8A3-20539BE5BACA}" type="presOf" srcId="{9DD5F1E5-78D6-5E4F-B589-5D8E3E9D9343}" destId="{C4342D91-8506-C242-93B4-810346815DCE}" srcOrd="0" destOrd="0" presId="urn:microsoft.com/office/officeart/2017/3/layout/DropPinTimeline"/>
    <dgm:cxn modelId="{0C91691A-F3BC-9247-B800-13F77461A442}" type="presOf" srcId="{C8E6695D-DFAE-4D08-93FF-C5854391CB99}" destId="{07C900BD-E9E1-3B40-BE46-7EAA5BBA38E4}" srcOrd="0" destOrd="0" presId="urn:microsoft.com/office/officeart/2017/3/layout/DropPinTimeline"/>
    <dgm:cxn modelId="{52169D2B-E394-1B4A-A257-BE897F875356}" srcId="{A0EA418B-1680-428C-9651-2D8FE6926925}" destId="{B2CFE141-EAC2-2D43-8521-5A1B5AC4EABB}" srcOrd="4" destOrd="0" parTransId="{C2CBFB61-FE23-2A48-B96B-EC3657E4537B}" sibTransId="{0D2C0E87-49D2-9445-A69D-3604575DDF68}"/>
    <dgm:cxn modelId="{A26DDE2E-9272-4F05-A77F-E17A130E52A2}" srcId="{A0EA418B-1680-428C-9651-2D8FE6926925}" destId="{B78D0DD2-A481-46DB-8E96-5866B4EEC2BF}" srcOrd="3" destOrd="0" parTransId="{F4015558-F33C-459D-BDA0-166DEF7BEC33}" sibTransId="{37CFD827-5E33-4F30-96AE-2510C57E02D6}"/>
    <dgm:cxn modelId="{E7628F34-26D5-40B7-8E10-E1F3828E11BC}" srcId="{A0EA418B-1680-428C-9651-2D8FE6926925}" destId="{21C81056-50ED-48E5-A8FF-BB306611F1F8}" srcOrd="7" destOrd="0" parTransId="{8935E11F-64D6-4DC1-AFA4-7FB460C8CEF8}" sibTransId="{07AD5CD2-7CF4-4010-A545-D89795862827}"/>
    <dgm:cxn modelId="{63AF1D39-AA0E-CB4D-A5BA-4FD6757482CB}" type="presOf" srcId="{A0EA418B-1680-428C-9651-2D8FE6926925}" destId="{FE258128-DF1C-7A4B-AE75-8B86556117F5}" srcOrd="0" destOrd="0" presId="urn:microsoft.com/office/officeart/2017/3/layout/DropPinTimeline"/>
    <dgm:cxn modelId="{2E93BD3A-7842-8845-BB8F-55E19411C6D1}" type="presOf" srcId="{1F9E47C8-137E-2C4D-BA6C-5C508255CA92}" destId="{F146DECE-FB49-BE42-957D-00712FC52DBD}" srcOrd="0" destOrd="0" presId="urn:microsoft.com/office/officeart/2017/3/layout/DropPinTimeline"/>
    <dgm:cxn modelId="{060FBF5C-2BE1-DF44-9FD8-60964D4CF9F4}" srcId="{A0EA418B-1680-428C-9651-2D8FE6926925}" destId="{6CEFC2FE-FD1F-5A4D-986E-2079BE273743}" srcOrd="2" destOrd="0" parTransId="{EA7B7BEA-1585-F747-9FAC-C77F66167109}" sibTransId="{022019F7-0857-1449-9C1D-804540696697}"/>
    <dgm:cxn modelId="{68343F5E-F98D-8343-A6F6-16D4B2507525}" type="presOf" srcId="{2DB3A53A-DB52-B74F-8E94-0B4CA87BBAD5}" destId="{4FBE2C53-F401-3347-95F6-099CA9F998AF}" srcOrd="0" destOrd="0" presId="urn:microsoft.com/office/officeart/2017/3/layout/DropPinTimeline"/>
    <dgm:cxn modelId="{F4031C43-793C-4249-9113-D3754F15B3BB}" srcId="{6CEFC2FE-FD1F-5A4D-986E-2079BE273743}" destId="{0A5CA137-3AFD-7C46-9083-62292F060CA0}" srcOrd="0" destOrd="0" parTransId="{9F2FA196-2074-934D-90E5-EFF05516AD2A}" sibTransId="{88DA0AA9-45C0-0549-9C3B-F2C1FC585DBA}"/>
    <dgm:cxn modelId="{F545B165-C3C9-4C5B-AD4F-1EAA28B20388}" srcId="{C8E6695D-DFAE-4D08-93FF-C5854391CB99}" destId="{0B212135-8F13-4953-A139-43AAE8B110EB}" srcOrd="0" destOrd="0" parTransId="{038DBA94-2328-4984-A601-04F0EFE71C07}" sibTransId="{1C53EE54-8E2B-4C0F-99C8-6B91C93FB8B1}"/>
    <dgm:cxn modelId="{85EFFB4B-5A89-6741-8AEB-62202F3F53BE}" type="presOf" srcId="{B2CFE141-EAC2-2D43-8521-5A1B5AC4EABB}" destId="{BAD082DB-51DA-6E48-8B0C-0B464272F8B5}" srcOrd="0" destOrd="0" presId="urn:microsoft.com/office/officeart/2017/3/layout/DropPinTimeline"/>
    <dgm:cxn modelId="{71AF754C-FA54-4103-BCFD-7351AE91E94B}" srcId="{A0EA418B-1680-428C-9651-2D8FE6926925}" destId="{4486650C-BA88-4488-B43C-05E91A1D3AEC}" srcOrd="8" destOrd="0" parTransId="{47F624BB-AE52-452F-9D9D-331436E4ADFC}" sibTransId="{69DDE868-7D15-4D23-B08D-8729E5D7D2B8}"/>
    <dgm:cxn modelId="{EF129D72-666B-3344-B4A4-0B0B6AB48C1A}" srcId="{B2CFE141-EAC2-2D43-8521-5A1B5AC4EABB}" destId="{1EC56167-E8CA-C54F-A0A3-4F1B891CDF17}" srcOrd="0" destOrd="0" parTransId="{74A515EB-FB32-554F-95F2-552FB5B3238C}" sibTransId="{26305000-7056-7547-BCE6-0016B90C309E}"/>
    <dgm:cxn modelId="{9A2A2976-B6E0-45A1-A38B-892D12AD7C60}" srcId="{21C81056-50ED-48E5-A8FF-BB306611F1F8}" destId="{9AD4241A-5788-482E-B969-658F5337C6FA}" srcOrd="0" destOrd="0" parTransId="{58A70C58-F1E8-4DB0-AA49-DDC35AD2B2E4}" sibTransId="{CB132B26-7D93-4C9D-956D-02FA546D162E}"/>
    <dgm:cxn modelId="{52EFD359-0E3F-4C4B-9C2A-13A9DCB0E6EE}" srcId="{A0EA418B-1680-428C-9651-2D8FE6926925}" destId="{C8E6695D-DFAE-4D08-93FF-C5854391CB99}" srcOrd="6" destOrd="0" parTransId="{3A77DC40-B1CD-4394-A2BC-C5193C47A7D1}" sibTransId="{224D8035-1433-44D9-AC69-F8EF462A93D6}"/>
    <dgm:cxn modelId="{F6E6137D-20F4-4B42-8FD3-BC72C44A5936}" type="presOf" srcId="{21C81056-50ED-48E5-A8FF-BB306611F1F8}" destId="{85EA9A7A-1F77-B342-A2D4-291BE1FABEEA}" srcOrd="0" destOrd="0" presId="urn:microsoft.com/office/officeart/2017/3/layout/DropPinTimeline"/>
    <dgm:cxn modelId="{29053882-90FA-1E46-902E-9CF0A6DA44AC}" type="presOf" srcId="{0DBC447E-E6B2-4EB4-BAFE-D28F6FE2844F}" destId="{6EF50761-F11D-E64B-BC40-81AE775C1A63}" srcOrd="0" destOrd="0" presId="urn:microsoft.com/office/officeart/2017/3/layout/DropPinTimeline"/>
    <dgm:cxn modelId="{C7D1C688-7989-A648-9728-44BFFAC5693F}" type="presOf" srcId="{D773032C-42BE-CC4C-884F-6ABE3E3333FA}" destId="{7A12620D-AC93-3C4D-8AF9-121C3EAB54B0}" srcOrd="0" destOrd="0" presId="urn:microsoft.com/office/officeart/2017/3/layout/DropPinTimeline"/>
    <dgm:cxn modelId="{97A7EF8F-B1E8-4662-AE77-5F387A0A7B49}" srcId="{D6449E2E-3D19-4914-9798-D0DE2CAE95F0}" destId="{A60FCA9A-0863-4ABF-9EA4-8DB94A517FD2}" srcOrd="0" destOrd="0" parTransId="{65924CA3-267B-4DB8-87A8-5898A302716F}" sibTransId="{797D4C00-A351-4E68-B7EE-5D2F749C5DEE}"/>
    <dgm:cxn modelId="{4C028B91-013B-0E4B-8107-1771FC1AAC1A}" type="presOf" srcId="{4486650C-BA88-4488-B43C-05E91A1D3AEC}" destId="{A64DB999-5D1F-1244-B39F-772F5E90EB90}" srcOrd="0" destOrd="0" presId="urn:microsoft.com/office/officeart/2017/3/layout/DropPinTimeline"/>
    <dgm:cxn modelId="{F117519A-B7C7-4248-939D-7DF938839165}" type="presOf" srcId="{6CEFC2FE-FD1F-5A4D-986E-2079BE273743}" destId="{0476AC6F-C4D5-444D-91B6-277049B27F89}" srcOrd="0" destOrd="0" presId="urn:microsoft.com/office/officeart/2017/3/layout/DropPinTimeline"/>
    <dgm:cxn modelId="{857E249B-6220-184D-9A75-37CEDEC01EFB}" type="presOf" srcId="{B3C4A21F-868A-7145-A9DF-91BEBDA62F13}" destId="{E9AEDAC1-37CA-1F40-92A6-67FAD76A296D}" srcOrd="0" destOrd="0" presId="urn:microsoft.com/office/officeart/2017/3/layout/DropPinTimeline"/>
    <dgm:cxn modelId="{E74431A3-458A-3142-A83F-FF914237B6E4}" type="presOf" srcId="{0B212135-8F13-4953-A139-43AAE8B110EB}" destId="{55BA8F4C-003E-3143-92C3-4B98FA9A5504}" srcOrd="0" destOrd="0" presId="urn:microsoft.com/office/officeart/2017/3/layout/DropPinTimeline"/>
    <dgm:cxn modelId="{32916DAC-875A-6849-AFB7-3674157FF5FA}" srcId="{A0EA418B-1680-428C-9651-2D8FE6926925}" destId="{9DD5F1E5-78D6-5E4F-B589-5D8E3E9D9343}" srcOrd="1" destOrd="0" parTransId="{521714E0-C59E-0343-83E7-AA625EE87625}" sibTransId="{EE1D0F7C-D8A1-C74E-8D6F-82AE0403582C}"/>
    <dgm:cxn modelId="{6EBBC8AC-F1F6-D143-B56B-A46356ACC07C}" type="presOf" srcId="{906A4B36-E58D-4A4C-84A3-115F158150A2}" destId="{FBE84F87-DFDE-6044-A014-1E7EB8A9A7AD}" srcOrd="0" destOrd="0" presId="urn:microsoft.com/office/officeart/2017/3/layout/DropPinTimeline"/>
    <dgm:cxn modelId="{D13C42B4-1091-A846-A897-6E1FED31841D}" srcId="{B78D0DD2-A481-46DB-8E96-5866B4EEC2BF}" destId="{2DB3A53A-DB52-B74F-8E94-0B4CA87BBAD5}" srcOrd="0" destOrd="0" parTransId="{FB31D973-B440-7E4E-B417-ED3279549DC3}" sibTransId="{2ED0EA68-2BE5-9945-9E16-459E727E6E09}"/>
    <dgm:cxn modelId="{BCF77BB9-BD08-42C5-AF8A-3A72F60A7951}" srcId="{4486650C-BA88-4488-B43C-05E91A1D3AEC}" destId="{0DBC447E-E6B2-4EB4-BAFE-D28F6FE2844F}" srcOrd="0" destOrd="0" parTransId="{76B57BE6-9889-4758-9774-D3E2B46439F7}" sibTransId="{8E268219-6BB3-474C-9B12-87D27218B6B6}"/>
    <dgm:cxn modelId="{6E2B17BE-CBB6-3C45-B830-DF47DBE4B010}" srcId="{A0EA418B-1680-428C-9651-2D8FE6926925}" destId="{906A4B36-E58D-4A4C-84A3-115F158150A2}" srcOrd="0" destOrd="0" parTransId="{1B3EF7DB-4027-E542-911D-527004FE9702}" sibTransId="{663733AF-0022-924C-91CA-EAB093C9319F}"/>
    <dgm:cxn modelId="{075321CA-7313-DB42-9039-EA81BF5DB40B}" srcId="{D773032C-42BE-CC4C-884F-6ABE3E3333FA}" destId="{B3C4A21F-868A-7145-A9DF-91BEBDA62F13}" srcOrd="0" destOrd="0" parTransId="{54156979-4E6B-BF4A-AF40-603D7E441E1D}" sibTransId="{9D48F392-9FC9-A54C-BF5A-71CA920F2606}"/>
    <dgm:cxn modelId="{2B5D9DD0-4297-2C42-8A13-CE94DEB77C53}" type="presOf" srcId="{EC3C7A29-6DCA-634C-9C58-81F19BD5548E}" destId="{1B5595AB-64B5-4445-A548-7649A582365E}" srcOrd="0" destOrd="0" presId="urn:microsoft.com/office/officeart/2017/3/layout/DropPinTimeline"/>
    <dgm:cxn modelId="{D6E040DD-F7D6-4CA3-8294-1C67009EA61C}" srcId="{A0EA418B-1680-428C-9651-2D8FE6926925}" destId="{D6449E2E-3D19-4914-9798-D0DE2CAE95F0}" srcOrd="5" destOrd="0" parTransId="{64F21854-6208-4034-B886-72A57F0AA771}" sibTransId="{A444671F-80D2-4A63-9B97-0F47F75107F6}"/>
    <dgm:cxn modelId="{E9286EDD-F549-964C-B2B7-6C29C74479A0}" type="presOf" srcId="{9AD4241A-5788-482E-B969-658F5337C6FA}" destId="{1B94318F-EC8A-CD4A-A3E8-7609A9AC23C5}" srcOrd="0" destOrd="0" presId="urn:microsoft.com/office/officeart/2017/3/layout/DropPinTimeline"/>
    <dgm:cxn modelId="{C3BC6EDD-D9AE-384F-99D4-8D8779B5A5D1}" type="presOf" srcId="{1EC56167-E8CA-C54F-A0A3-4F1B891CDF17}" destId="{58D09443-6A6F-C940-AB78-35323B19DAE5}" srcOrd="0" destOrd="0" presId="urn:microsoft.com/office/officeart/2017/3/layout/DropPinTimeline"/>
    <dgm:cxn modelId="{9D94E8E4-852D-3542-9303-4AA309A9FEDB}" type="presOf" srcId="{D6449E2E-3D19-4914-9798-D0DE2CAE95F0}" destId="{E7D438AF-CD3A-464E-985B-BF085713F2F7}" srcOrd="0" destOrd="0" presId="urn:microsoft.com/office/officeart/2017/3/layout/DropPinTimeline"/>
    <dgm:cxn modelId="{F400DDE5-DDE8-3943-97F0-839B03E797E1}" srcId="{906A4B36-E58D-4A4C-84A3-115F158150A2}" destId="{EC3C7A29-6DCA-634C-9C58-81F19BD5548E}" srcOrd="0" destOrd="0" parTransId="{5C34B5D9-E415-E84E-BEAE-AA7626A51938}" sibTransId="{A2C6EAC0-5E63-4F42-A073-08BF45AAF6EB}"/>
    <dgm:cxn modelId="{4C171EE6-65F2-2D4D-A528-28FE91704B4B}" type="presOf" srcId="{B78D0DD2-A481-46DB-8E96-5866B4EEC2BF}" destId="{037B0AB6-43C8-A846-93C0-5657E5F36ED8}" srcOrd="0" destOrd="0" presId="urn:microsoft.com/office/officeart/2017/3/layout/DropPinTimeline"/>
    <dgm:cxn modelId="{194E75EA-0792-5746-A472-804E990AE5AA}" type="presOf" srcId="{0A5CA137-3AFD-7C46-9083-62292F060CA0}" destId="{DE04358F-EEE3-F549-8287-17FB83A4CB8A}" srcOrd="0" destOrd="0" presId="urn:microsoft.com/office/officeart/2017/3/layout/DropPinTimeline"/>
    <dgm:cxn modelId="{4ED989ED-4578-5C49-9AE3-77545A0285B7}" srcId="{9DD5F1E5-78D6-5E4F-B589-5D8E3E9D9343}" destId="{1F9E47C8-137E-2C4D-BA6C-5C508255CA92}" srcOrd="0" destOrd="0" parTransId="{6DDC7A46-B6CC-B04E-A619-C76ECC85258E}" sibTransId="{6482E931-E95E-E941-8B40-D1B59B2F4643}"/>
    <dgm:cxn modelId="{056154FB-A07E-5C4B-8C75-E4053EEB217E}" srcId="{A0EA418B-1680-428C-9651-2D8FE6926925}" destId="{D773032C-42BE-CC4C-884F-6ABE3E3333FA}" srcOrd="9" destOrd="0" parTransId="{64CC61EC-BE5F-564F-B9E3-73A5C2AD4561}" sibTransId="{62DFD2B3-A48F-B045-8486-804EEE3BBECC}"/>
    <dgm:cxn modelId="{30A9F2FD-87D0-AA4B-929D-173BFB32B0B3}" type="presOf" srcId="{A60FCA9A-0863-4ABF-9EA4-8DB94A517FD2}" destId="{E4F037EE-2D5A-5746-B54A-3FD8ACA5E153}" srcOrd="0" destOrd="0" presId="urn:microsoft.com/office/officeart/2017/3/layout/DropPinTimeline"/>
    <dgm:cxn modelId="{6D3AFA09-E1DB-2742-8EF4-9E0D246E1450}" type="presParOf" srcId="{FE258128-DF1C-7A4B-AE75-8B86556117F5}" destId="{3A466ED9-8054-C946-9B43-B18B1556C5BC}" srcOrd="0" destOrd="0" presId="urn:microsoft.com/office/officeart/2017/3/layout/DropPinTimeline"/>
    <dgm:cxn modelId="{8E0607BE-9D41-5A44-BCD4-C46FEFD2F935}" type="presParOf" srcId="{FE258128-DF1C-7A4B-AE75-8B86556117F5}" destId="{A62C7D8C-BE0C-2043-ADA6-9F37CA5788EC}" srcOrd="1" destOrd="0" presId="urn:microsoft.com/office/officeart/2017/3/layout/DropPinTimeline"/>
    <dgm:cxn modelId="{900D667E-99B9-394A-950A-D6C02220C0E4}" type="presParOf" srcId="{A62C7D8C-BE0C-2043-ADA6-9F37CA5788EC}" destId="{3C829566-94A1-054F-9EC7-6789FAF12A18}" srcOrd="0" destOrd="0" presId="urn:microsoft.com/office/officeart/2017/3/layout/DropPinTimeline"/>
    <dgm:cxn modelId="{5295B4C0-C563-EF44-BA6F-AB2F47CE254C}" type="presParOf" srcId="{3C829566-94A1-054F-9EC7-6789FAF12A18}" destId="{1509E3A8-BB8C-6F44-9EB7-A8FAF63ED368}" srcOrd="0" destOrd="0" presId="urn:microsoft.com/office/officeart/2017/3/layout/DropPinTimeline"/>
    <dgm:cxn modelId="{213A1B54-7F8E-5740-9E6C-227C643200CE}" type="presParOf" srcId="{3C829566-94A1-054F-9EC7-6789FAF12A18}" destId="{D694AB1F-5BA5-814A-8BFC-815457C50D8E}" srcOrd="1" destOrd="0" presId="urn:microsoft.com/office/officeart/2017/3/layout/DropPinTimeline"/>
    <dgm:cxn modelId="{64971F91-9203-8543-B238-55DF3BBD642B}" type="presParOf" srcId="{D694AB1F-5BA5-814A-8BFC-815457C50D8E}" destId="{AFE18DE0-5492-7747-B52E-8C5EEEB73B73}" srcOrd="0" destOrd="0" presId="urn:microsoft.com/office/officeart/2017/3/layout/DropPinTimeline"/>
    <dgm:cxn modelId="{48112A35-48A4-3C49-BE47-F2D84D4338DD}" type="presParOf" srcId="{D694AB1F-5BA5-814A-8BFC-815457C50D8E}" destId="{B7D4A9E5-703B-E344-90A9-BB8EC24A7E12}" srcOrd="1" destOrd="0" presId="urn:microsoft.com/office/officeart/2017/3/layout/DropPinTimeline"/>
    <dgm:cxn modelId="{EBF3FE67-6D3C-0A49-BA9F-4A18F5C975BB}" type="presParOf" srcId="{3C829566-94A1-054F-9EC7-6789FAF12A18}" destId="{1B5595AB-64B5-4445-A548-7649A582365E}" srcOrd="2" destOrd="0" presId="urn:microsoft.com/office/officeart/2017/3/layout/DropPinTimeline"/>
    <dgm:cxn modelId="{0A891651-36DF-1447-94DF-CEB6794668F6}" type="presParOf" srcId="{3C829566-94A1-054F-9EC7-6789FAF12A18}" destId="{FBE84F87-DFDE-6044-A014-1E7EB8A9A7AD}" srcOrd="3" destOrd="0" presId="urn:microsoft.com/office/officeart/2017/3/layout/DropPinTimeline"/>
    <dgm:cxn modelId="{ED560FDC-54CE-1F44-B025-776091B0F9C5}" type="presParOf" srcId="{3C829566-94A1-054F-9EC7-6789FAF12A18}" destId="{0C163131-0191-F24D-A877-0FADA960E7C1}" srcOrd="4" destOrd="0" presId="urn:microsoft.com/office/officeart/2017/3/layout/DropPinTimeline"/>
    <dgm:cxn modelId="{806868B5-4CF7-DB49-A3E5-8F8CE3F7D784}" type="presParOf" srcId="{3C829566-94A1-054F-9EC7-6789FAF12A18}" destId="{867DE5E6-5C86-8F41-A7EC-231B8F92CCAE}" srcOrd="5" destOrd="0" presId="urn:microsoft.com/office/officeart/2017/3/layout/DropPinTimeline"/>
    <dgm:cxn modelId="{4C71EBF0-ED23-E042-96F2-4E6519C35975}" type="presParOf" srcId="{A62C7D8C-BE0C-2043-ADA6-9F37CA5788EC}" destId="{93CC08AC-37FB-864D-8975-6F149D6CB849}" srcOrd="1" destOrd="0" presId="urn:microsoft.com/office/officeart/2017/3/layout/DropPinTimeline"/>
    <dgm:cxn modelId="{5D18EE39-ED92-964F-8BB7-61BA1E8B3F1C}" type="presParOf" srcId="{A62C7D8C-BE0C-2043-ADA6-9F37CA5788EC}" destId="{BF6BD14B-50F9-E64F-B6EE-AED8D1E0D856}" srcOrd="2" destOrd="0" presId="urn:microsoft.com/office/officeart/2017/3/layout/DropPinTimeline"/>
    <dgm:cxn modelId="{99C5CFCC-095F-3F49-86A0-B4E51A759E0D}" type="presParOf" srcId="{BF6BD14B-50F9-E64F-B6EE-AED8D1E0D856}" destId="{90B2884D-05A5-2242-9B4B-A5B1850903B8}" srcOrd="0" destOrd="0" presId="urn:microsoft.com/office/officeart/2017/3/layout/DropPinTimeline"/>
    <dgm:cxn modelId="{8B23FA54-E490-264A-9EEE-995474FB720B}" type="presParOf" srcId="{BF6BD14B-50F9-E64F-B6EE-AED8D1E0D856}" destId="{E08E7913-661F-BA42-A5D2-567F6C38B428}" srcOrd="1" destOrd="0" presId="urn:microsoft.com/office/officeart/2017/3/layout/DropPinTimeline"/>
    <dgm:cxn modelId="{AF7CFFAE-9253-D84E-B874-362D6D1A2FA6}" type="presParOf" srcId="{E08E7913-661F-BA42-A5D2-567F6C38B428}" destId="{6C60E414-AEBC-2341-9A1C-3A72DB288B23}" srcOrd="0" destOrd="0" presId="urn:microsoft.com/office/officeart/2017/3/layout/DropPinTimeline"/>
    <dgm:cxn modelId="{7BAEA8A9-A7D6-3143-802E-D6140666D947}" type="presParOf" srcId="{E08E7913-661F-BA42-A5D2-567F6C38B428}" destId="{582A386A-C632-F848-A000-03E6E7E046A8}" srcOrd="1" destOrd="0" presId="urn:microsoft.com/office/officeart/2017/3/layout/DropPinTimeline"/>
    <dgm:cxn modelId="{AA193082-1200-2143-B23C-036042D65D47}" type="presParOf" srcId="{BF6BD14B-50F9-E64F-B6EE-AED8D1E0D856}" destId="{F146DECE-FB49-BE42-957D-00712FC52DBD}" srcOrd="2" destOrd="0" presId="urn:microsoft.com/office/officeart/2017/3/layout/DropPinTimeline"/>
    <dgm:cxn modelId="{E8D476B3-3FC8-E948-9E3E-CE8AB6FA9BE4}" type="presParOf" srcId="{BF6BD14B-50F9-E64F-B6EE-AED8D1E0D856}" destId="{C4342D91-8506-C242-93B4-810346815DCE}" srcOrd="3" destOrd="0" presId="urn:microsoft.com/office/officeart/2017/3/layout/DropPinTimeline"/>
    <dgm:cxn modelId="{35C0134A-8D2F-B946-ADC3-5F203F59B0A3}" type="presParOf" srcId="{BF6BD14B-50F9-E64F-B6EE-AED8D1E0D856}" destId="{429CE6A6-2B3C-BF44-B8F1-A3A0FD6CBC5F}" srcOrd="4" destOrd="0" presId="urn:microsoft.com/office/officeart/2017/3/layout/DropPinTimeline"/>
    <dgm:cxn modelId="{5E3DFC87-8449-784A-9058-E411D9734C52}" type="presParOf" srcId="{BF6BD14B-50F9-E64F-B6EE-AED8D1E0D856}" destId="{6C80F00E-7A9C-8F44-8B5E-957986A3E3A6}" srcOrd="5" destOrd="0" presId="urn:microsoft.com/office/officeart/2017/3/layout/DropPinTimeline"/>
    <dgm:cxn modelId="{3823452B-2F6D-D243-84B7-E0FBAADBD073}" type="presParOf" srcId="{A62C7D8C-BE0C-2043-ADA6-9F37CA5788EC}" destId="{527C7293-FBE0-824B-A141-06210F5FA292}" srcOrd="3" destOrd="0" presId="urn:microsoft.com/office/officeart/2017/3/layout/DropPinTimeline"/>
    <dgm:cxn modelId="{947FF4EF-A5DF-F748-9AC8-CAEE233EC5A8}" type="presParOf" srcId="{A62C7D8C-BE0C-2043-ADA6-9F37CA5788EC}" destId="{A5DFF6E3-F314-024C-BE8F-C74F6065EF55}" srcOrd="4" destOrd="0" presId="urn:microsoft.com/office/officeart/2017/3/layout/DropPinTimeline"/>
    <dgm:cxn modelId="{6A72DCA4-F66E-F34F-9663-F353CB253D4C}" type="presParOf" srcId="{A5DFF6E3-F314-024C-BE8F-C74F6065EF55}" destId="{38F0A272-E2DB-4945-B66A-06B04F990BEB}" srcOrd="0" destOrd="0" presId="urn:microsoft.com/office/officeart/2017/3/layout/DropPinTimeline"/>
    <dgm:cxn modelId="{24A7AAFF-F29C-3246-AAC4-C15559960082}" type="presParOf" srcId="{A5DFF6E3-F314-024C-BE8F-C74F6065EF55}" destId="{5342CE5A-C339-FF41-9591-DA0963C65712}" srcOrd="1" destOrd="0" presId="urn:microsoft.com/office/officeart/2017/3/layout/DropPinTimeline"/>
    <dgm:cxn modelId="{D0768C29-5FF1-844F-B1BF-9094F341D06F}" type="presParOf" srcId="{5342CE5A-C339-FF41-9591-DA0963C65712}" destId="{3DEF6A37-0E5B-034A-AF56-31F88E51C1C2}" srcOrd="0" destOrd="0" presId="urn:microsoft.com/office/officeart/2017/3/layout/DropPinTimeline"/>
    <dgm:cxn modelId="{4B0EAC10-E6D1-4345-BA8C-D8FE35D6C135}" type="presParOf" srcId="{5342CE5A-C339-FF41-9591-DA0963C65712}" destId="{5688F1EB-6D29-434D-9F8F-698909091502}" srcOrd="1" destOrd="0" presId="urn:microsoft.com/office/officeart/2017/3/layout/DropPinTimeline"/>
    <dgm:cxn modelId="{8B4544C6-1556-AE43-8303-C2428997E6FA}" type="presParOf" srcId="{A5DFF6E3-F314-024C-BE8F-C74F6065EF55}" destId="{DE04358F-EEE3-F549-8287-17FB83A4CB8A}" srcOrd="2" destOrd="0" presId="urn:microsoft.com/office/officeart/2017/3/layout/DropPinTimeline"/>
    <dgm:cxn modelId="{67CD3984-2BF6-9444-8496-67AAD162C946}" type="presParOf" srcId="{A5DFF6E3-F314-024C-BE8F-C74F6065EF55}" destId="{0476AC6F-C4D5-444D-91B6-277049B27F89}" srcOrd="3" destOrd="0" presId="urn:microsoft.com/office/officeart/2017/3/layout/DropPinTimeline"/>
    <dgm:cxn modelId="{3EDE4C7A-D5BB-DC45-8D41-67329421FF28}" type="presParOf" srcId="{A5DFF6E3-F314-024C-BE8F-C74F6065EF55}" destId="{DDFEEB33-59FC-A744-827B-3FA6FEF19817}" srcOrd="4" destOrd="0" presId="urn:microsoft.com/office/officeart/2017/3/layout/DropPinTimeline"/>
    <dgm:cxn modelId="{B96A0A9C-547B-5048-AA83-2F28046670F4}" type="presParOf" srcId="{A5DFF6E3-F314-024C-BE8F-C74F6065EF55}" destId="{823CA0D7-64F6-F247-A1CF-3E8D9DBB41E7}" srcOrd="5" destOrd="0" presId="urn:microsoft.com/office/officeart/2017/3/layout/DropPinTimeline"/>
    <dgm:cxn modelId="{A81CD65D-1853-4E4D-99BE-A833E00472A1}" type="presParOf" srcId="{A62C7D8C-BE0C-2043-ADA6-9F37CA5788EC}" destId="{7F33AC1A-F590-2B4C-AC17-760CC00581BE}" srcOrd="5" destOrd="0" presId="urn:microsoft.com/office/officeart/2017/3/layout/DropPinTimeline"/>
    <dgm:cxn modelId="{0D997D1C-8808-5B4E-AB85-977C18A3541A}" type="presParOf" srcId="{A62C7D8C-BE0C-2043-ADA6-9F37CA5788EC}" destId="{BD1CA7ED-A372-DB40-868C-D70DF7DB8A44}" srcOrd="6" destOrd="0" presId="urn:microsoft.com/office/officeart/2017/3/layout/DropPinTimeline"/>
    <dgm:cxn modelId="{0F44960D-E33D-704C-84A4-053C0A8A3F63}" type="presParOf" srcId="{BD1CA7ED-A372-DB40-868C-D70DF7DB8A44}" destId="{97712456-BA0B-2740-B066-87697A796C0D}" srcOrd="0" destOrd="0" presId="urn:microsoft.com/office/officeart/2017/3/layout/DropPinTimeline"/>
    <dgm:cxn modelId="{483946A5-B352-FC45-95A2-41569135C7E4}" type="presParOf" srcId="{BD1CA7ED-A372-DB40-868C-D70DF7DB8A44}" destId="{02C9E333-93DD-E643-8B0A-92F65B48EC50}" srcOrd="1" destOrd="0" presId="urn:microsoft.com/office/officeart/2017/3/layout/DropPinTimeline"/>
    <dgm:cxn modelId="{14DC4841-EFE7-F640-8A18-AEBAB77A83A7}" type="presParOf" srcId="{02C9E333-93DD-E643-8B0A-92F65B48EC50}" destId="{6CC84696-0531-0B4B-B6C0-A8B52A24639B}" srcOrd="0" destOrd="0" presId="urn:microsoft.com/office/officeart/2017/3/layout/DropPinTimeline"/>
    <dgm:cxn modelId="{42C2297E-FAE7-1943-AD86-55775F796875}" type="presParOf" srcId="{02C9E333-93DD-E643-8B0A-92F65B48EC50}" destId="{5CEEE68A-CAF9-DF4F-A24F-2A914F58368C}" srcOrd="1" destOrd="0" presId="urn:microsoft.com/office/officeart/2017/3/layout/DropPinTimeline"/>
    <dgm:cxn modelId="{58FDB674-EE01-EA47-8D0B-12607A57D40D}" type="presParOf" srcId="{BD1CA7ED-A372-DB40-868C-D70DF7DB8A44}" destId="{4FBE2C53-F401-3347-95F6-099CA9F998AF}" srcOrd="2" destOrd="0" presId="urn:microsoft.com/office/officeart/2017/3/layout/DropPinTimeline"/>
    <dgm:cxn modelId="{2C14C82A-8A3F-5C4B-A7E9-986E3455AB26}" type="presParOf" srcId="{BD1CA7ED-A372-DB40-868C-D70DF7DB8A44}" destId="{037B0AB6-43C8-A846-93C0-5657E5F36ED8}" srcOrd="3" destOrd="0" presId="urn:microsoft.com/office/officeart/2017/3/layout/DropPinTimeline"/>
    <dgm:cxn modelId="{0FA7D926-6557-B343-8DFA-6E12E0059355}" type="presParOf" srcId="{BD1CA7ED-A372-DB40-868C-D70DF7DB8A44}" destId="{2D5655F3-D9F3-B849-9439-97F9B72867AE}" srcOrd="4" destOrd="0" presId="urn:microsoft.com/office/officeart/2017/3/layout/DropPinTimeline"/>
    <dgm:cxn modelId="{9F936F48-7942-8947-8D3E-875EFC098DEE}" type="presParOf" srcId="{BD1CA7ED-A372-DB40-868C-D70DF7DB8A44}" destId="{59E0F5A9-4B8D-7C4C-B62A-E457942A35E7}" srcOrd="5" destOrd="0" presId="urn:microsoft.com/office/officeart/2017/3/layout/DropPinTimeline"/>
    <dgm:cxn modelId="{89674ADE-D5BC-2240-88F4-C82761C3FA9B}" type="presParOf" srcId="{A62C7D8C-BE0C-2043-ADA6-9F37CA5788EC}" destId="{A25F3A53-6795-3749-BE0F-EC5FDAFD7A46}" srcOrd="7" destOrd="0" presId="urn:microsoft.com/office/officeart/2017/3/layout/DropPinTimeline"/>
    <dgm:cxn modelId="{AAFEACAF-3420-264B-8AB4-2726B8CB8404}" type="presParOf" srcId="{A62C7D8C-BE0C-2043-ADA6-9F37CA5788EC}" destId="{F630122F-8F98-2748-B5EE-D3609E4F45F0}" srcOrd="8" destOrd="0" presId="urn:microsoft.com/office/officeart/2017/3/layout/DropPinTimeline"/>
    <dgm:cxn modelId="{12A1095E-F0C4-1F44-BE16-9513861A2957}" type="presParOf" srcId="{F630122F-8F98-2748-B5EE-D3609E4F45F0}" destId="{9006329C-0C5F-AD4B-B1EA-E05016661A74}" srcOrd="0" destOrd="0" presId="urn:microsoft.com/office/officeart/2017/3/layout/DropPinTimeline"/>
    <dgm:cxn modelId="{331E19F2-1765-5248-A256-F1DC3D9A4207}" type="presParOf" srcId="{F630122F-8F98-2748-B5EE-D3609E4F45F0}" destId="{7803F5B2-BCC4-6A4E-BC32-37534F995B72}" srcOrd="1" destOrd="0" presId="urn:microsoft.com/office/officeart/2017/3/layout/DropPinTimeline"/>
    <dgm:cxn modelId="{DD37E174-565A-654F-8165-095A8FBDAE09}" type="presParOf" srcId="{7803F5B2-BCC4-6A4E-BC32-37534F995B72}" destId="{FF45C9C3-ABC6-A246-BA71-F274955E72FE}" srcOrd="0" destOrd="0" presId="urn:microsoft.com/office/officeart/2017/3/layout/DropPinTimeline"/>
    <dgm:cxn modelId="{05264C12-3973-6F45-A97D-582AED454362}" type="presParOf" srcId="{7803F5B2-BCC4-6A4E-BC32-37534F995B72}" destId="{85AC1DCE-AF30-C64C-84F9-209A0AA1AD5C}" srcOrd="1" destOrd="0" presId="urn:microsoft.com/office/officeart/2017/3/layout/DropPinTimeline"/>
    <dgm:cxn modelId="{8697E778-10AF-9A49-9F3A-EEDCCF1115F1}" type="presParOf" srcId="{F630122F-8F98-2748-B5EE-D3609E4F45F0}" destId="{58D09443-6A6F-C940-AB78-35323B19DAE5}" srcOrd="2" destOrd="0" presId="urn:microsoft.com/office/officeart/2017/3/layout/DropPinTimeline"/>
    <dgm:cxn modelId="{31559D20-D69E-3C4E-9CFB-B8528EDA49FF}" type="presParOf" srcId="{F630122F-8F98-2748-B5EE-D3609E4F45F0}" destId="{BAD082DB-51DA-6E48-8B0C-0B464272F8B5}" srcOrd="3" destOrd="0" presId="urn:microsoft.com/office/officeart/2017/3/layout/DropPinTimeline"/>
    <dgm:cxn modelId="{8D442CC2-E91F-DD41-99F8-983621C29974}" type="presParOf" srcId="{F630122F-8F98-2748-B5EE-D3609E4F45F0}" destId="{87608D59-6E89-D149-9030-3AB3BEFD66BF}" srcOrd="4" destOrd="0" presId="urn:microsoft.com/office/officeart/2017/3/layout/DropPinTimeline"/>
    <dgm:cxn modelId="{BB97AAF7-7BDA-3440-BADF-59BCD67CC7C7}" type="presParOf" srcId="{F630122F-8F98-2748-B5EE-D3609E4F45F0}" destId="{6FB59921-7A58-0C4C-B580-0F8F9800ACBE}" srcOrd="5" destOrd="0" presId="urn:microsoft.com/office/officeart/2017/3/layout/DropPinTimeline"/>
    <dgm:cxn modelId="{1414291D-7C5D-B54F-90EF-BC87EB6FE22E}" type="presParOf" srcId="{A62C7D8C-BE0C-2043-ADA6-9F37CA5788EC}" destId="{6D1B47BB-034F-8746-A205-E77B4429AA59}" srcOrd="9" destOrd="0" presId="urn:microsoft.com/office/officeart/2017/3/layout/DropPinTimeline"/>
    <dgm:cxn modelId="{5EE609C0-4232-0544-8A61-E78E59507B0B}" type="presParOf" srcId="{A62C7D8C-BE0C-2043-ADA6-9F37CA5788EC}" destId="{3BC5D717-096C-A747-B655-1BA7C019AD0C}" srcOrd="10" destOrd="0" presId="urn:microsoft.com/office/officeart/2017/3/layout/DropPinTimeline"/>
    <dgm:cxn modelId="{9F3E7090-8293-8447-B56D-17CF82B66890}" type="presParOf" srcId="{3BC5D717-096C-A747-B655-1BA7C019AD0C}" destId="{F412192E-0984-CE4B-BA7D-ADF9B9EE6C20}" srcOrd="0" destOrd="0" presId="urn:microsoft.com/office/officeart/2017/3/layout/DropPinTimeline"/>
    <dgm:cxn modelId="{750AEABD-47FA-4D46-A310-F9FBF3CE7352}" type="presParOf" srcId="{3BC5D717-096C-A747-B655-1BA7C019AD0C}" destId="{889B8393-61AB-E64D-883A-CCC9810DBEFA}" srcOrd="1" destOrd="0" presId="urn:microsoft.com/office/officeart/2017/3/layout/DropPinTimeline"/>
    <dgm:cxn modelId="{04F72164-CECF-5E42-BB77-F540C0DC02F0}" type="presParOf" srcId="{889B8393-61AB-E64D-883A-CCC9810DBEFA}" destId="{D9106FB1-49BD-F541-A200-008171B8CD8E}" srcOrd="0" destOrd="0" presId="urn:microsoft.com/office/officeart/2017/3/layout/DropPinTimeline"/>
    <dgm:cxn modelId="{39AF459C-4A87-7D49-88D0-413FFEA6B579}" type="presParOf" srcId="{889B8393-61AB-E64D-883A-CCC9810DBEFA}" destId="{08FFB3F5-CDB5-044E-BBD4-5D0C88912450}" srcOrd="1" destOrd="0" presId="urn:microsoft.com/office/officeart/2017/3/layout/DropPinTimeline"/>
    <dgm:cxn modelId="{5BB4E336-762C-A544-B920-1C9FC8D015B2}" type="presParOf" srcId="{3BC5D717-096C-A747-B655-1BA7C019AD0C}" destId="{E4F037EE-2D5A-5746-B54A-3FD8ACA5E153}" srcOrd="2" destOrd="0" presId="urn:microsoft.com/office/officeart/2017/3/layout/DropPinTimeline"/>
    <dgm:cxn modelId="{7627A620-6A2E-2C4F-BD08-D659FEDDC681}" type="presParOf" srcId="{3BC5D717-096C-A747-B655-1BA7C019AD0C}" destId="{E7D438AF-CD3A-464E-985B-BF085713F2F7}" srcOrd="3" destOrd="0" presId="urn:microsoft.com/office/officeart/2017/3/layout/DropPinTimeline"/>
    <dgm:cxn modelId="{6109FC8E-F84A-4841-8BAF-03A8A453B5C5}" type="presParOf" srcId="{3BC5D717-096C-A747-B655-1BA7C019AD0C}" destId="{B9175A11-6A6F-5242-B13A-48FFBB7C85A4}" srcOrd="4" destOrd="0" presId="urn:microsoft.com/office/officeart/2017/3/layout/DropPinTimeline"/>
    <dgm:cxn modelId="{40413E56-F8FB-F540-AB98-92F0C67B6209}" type="presParOf" srcId="{3BC5D717-096C-A747-B655-1BA7C019AD0C}" destId="{EEB72BB9-4486-2A43-A231-F83B501FB393}" srcOrd="5" destOrd="0" presId="urn:microsoft.com/office/officeart/2017/3/layout/DropPinTimeline"/>
    <dgm:cxn modelId="{114509A6-185A-1A4E-8935-6BAA690B35D1}" type="presParOf" srcId="{A62C7D8C-BE0C-2043-ADA6-9F37CA5788EC}" destId="{0B0EBA0B-7FDF-7D49-9517-E92C14C3E9A5}" srcOrd="11" destOrd="0" presId="urn:microsoft.com/office/officeart/2017/3/layout/DropPinTimeline"/>
    <dgm:cxn modelId="{4DF9553C-7DDE-4343-9541-C29225B3DA95}" type="presParOf" srcId="{A62C7D8C-BE0C-2043-ADA6-9F37CA5788EC}" destId="{F7DEE02C-5A72-4F4E-AB00-5EB8ADBDF644}" srcOrd="12" destOrd="0" presId="urn:microsoft.com/office/officeart/2017/3/layout/DropPinTimeline"/>
    <dgm:cxn modelId="{5059E74E-DF1E-0649-8B1A-C9F8231511CC}" type="presParOf" srcId="{F7DEE02C-5A72-4F4E-AB00-5EB8ADBDF644}" destId="{113DB4AC-4328-8E4F-AFA4-8C66A21827A1}" srcOrd="0" destOrd="0" presId="urn:microsoft.com/office/officeart/2017/3/layout/DropPinTimeline"/>
    <dgm:cxn modelId="{7BAE9DF7-7FFE-AA4B-80B1-2DF6649A16DF}" type="presParOf" srcId="{F7DEE02C-5A72-4F4E-AB00-5EB8ADBDF644}" destId="{85D0B1B6-3FCE-B742-983B-C33F9238EAEC}" srcOrd="1" destOrd="0" presId="urn:microsoft.com/office/officeart/2017/3/layout/DropPinTimeline"/>
    <dgm:cxn modelId="{C513598B-F447-2E4D-AA3D-3D4B9E21E5CF}" type="presParOf" srcId="{85D0B1B6-3FCE-B742-983B-C33F9238EAEC}" destId="{9AF44EDE-2225-F34C-98C9-BC1E194F13DB}" srcOrd="0" destOrd="0" presId="urn:microsoft.com/office/officeart/2017/3/layout/DropPinTimeline"/>
    <dgm:cxn modelId="{8A6A5745-1C8A-CF4F-BDBF-D75F3EE66281}" type="presParOf" srcId="{85D0B1B6-3FCE-B742-983B-C33F9238EAEC}" destId="{1767ADD1-B28D-7245-970D-0C41DBDACF0C}" srcOrd="1" destOrd="0" presId="urn:microsoft.com/office/officeart/2017/3/layout/DropPinTimeline"/>
    <dgm:cxn modelId="{2D5E24CB-61BA-0E44-A52D-24D24ED39BFB}" type="presParOf" srcId="{F7DEE02C-5A72-4F4E-AB00-5EB8ADBDF644}" destId="{55BA8F4C-003E-3143-92C3-4B98FA9A5504}" srcOrd="2" destOrd="0" presId="urn:microsoft.com/office/officeart/2017/3/layout/DropPinTimeline"/>
    <dgm:cxn modelId="{265349E0-7DA2-DF46-B4DE-F71DF3C8F445}" type="presParOf" srcId="{F7DEE02C-5A72-4F4E-AB00-5EB8ADBDF644}" destId="{07C900BD-E9E1-3B40-BE46-7EAA5BBA38E4}" srcOrd="3" destOrd="0" presId="urn:microsoft.com/office/officeart/2017/3/layout/DropPinTimeline"/>
    <dgm:cxn modelId="{A486EE47-4719-7B46-A187-347E4099DECC}" type="presParOf" srcId="{F7DEE02C-5A72-4F4E-AB00-5EB8ADBDF644}" destId="{BBA513F9-E58A-3A47-8EF3-79195AF3EFB4}" srcOrd="4" destOrd="0" presId="urn:microsoft.com/office/officeart/2017/3/layout/DropPinTimeline"/>
    <dgm:cxn modelId="{9BA62F8A-69F3-B34D-9E9D-AD5BB9A880C9}" type="presParOf" srcId="{F7DEE02C-5A72-4F4E-AB00-5EB8ADBDF644}" destId="{AB75CB3F-9DCF-9D40-9962-BB534D1235E3}" srcOrd="5" destOrd="0" presId="urn:microsoft.com/office/officeart/2017/3/layout/DropPinTimeline"/>
    <dgm:cxn modelId="{5F8F048E-2F8D-D544-92AE-E7DD0D18BEAF}" type="presParOf" srcId="{A62C7D8C-BE0C-2043-ADA6-9F37CA5788EC}" destId="{77124420-EDB5-CD4C-A6A4-BC772027AC40}" srcOrd="13" destOrd="0" presId="urn:microsoft.com/office/officeart/2017/3/layout/DropPinTimeline"/>
    <dgm:cxn modelId="{C011160B-CD16-154B-AEA2-D5C56BEE8849}" type="presParOf" srcId="{A62C7D8C-BE0C-2043-ADA6-9F37CA5788EC}" destId="{C98FB9AC-E391-E54A-BD3A-F402D9680557}" srcOrd="14" destOrd="0" presId="urn:microsoft.com/office/officeart/2017/3/layout/DropPinTimeline"/>
    <dgm:cxn modelId="{704CB5CB-CB3D-1248-93B8-8C226524791B}" type="presParOf" srcId="{C98FB9AC-E391-E54A-BD3A-F402D9680557}" destId="{8B461598-34FE-644C-A005-8D992C12BBEA}" srcOrd="0" destOrd="0" presId="urn:microsoft.com/office/officeart/2017/3/layout/DropPinTimeline"/>
    <dgm:cxn modelId="{ED3DDFA6-5522-AA44-A4EE-6325195A6D4C}" type="presParOf" srcId="{C98FB9AC-E391-E54A-BD3A-F402D9680557}" destId="{B023C70D-5AE1-1A4E-BB32-B0686F06132F}" srcOrd="1" destOrd="0" presId="urn:microsoft.com/office/officeart/2017/3/layout/DropPinTimeline"/>
    <dgm:cxn modelId="{EC9F580B-2953-5345-8870-D28D58CB8341}" type="presParOf" srcId="{B023C70D-5AE1-1A4E-BB32-B0686F06132F}" destId="{D534BCC2-E228-BA4F-BB15-D6520594D151}" srcOrd="0" destOrd="0" presId="urn:microsoft.com/office/officeart/2017/3/layout/DropPinTimeline"/>
    <dgm:cxn modelId="{0A2C0450-D982-A844-97C6-9C63258F5400}" type="presParOf" srcId="{B023C70D-5AE1-1A4E-BB32-B0686F06132F}" destId="{3492149E-7E39-E240-86BD-41065B2F5FBA}" srcOrd="1" destOrd="0" presId="urn:microsoft.com/office/officeart/2017/3/layout/DropPinTimeline"/>
    <dgm:cxn modelId="{935CA29D-CF6F-2B46-98B8-C75623C2D4CD}" type="presParOf" srcId="{C98FB9AC-E391-E54A-BD3A-F402D9680557}" destId="{1B94318F-EC8A-CD4A-A3E8-7609A9AC23C5}" srcOrd="2" destOrd="0" presId="urn:microsoft.com/office/officeart/2017/3/layout/DropPinTimeline"/>
    <dgm:cxn modelId="{C1F9CF48-5D6F-D94B-A456-3DEB8D231B54}" type="presParOf" srcId="{C98FB9AC-E391-E54A-BD3A-F402D9680557}" destId="{85EA9A7A-1F77-B342-A2D4-291BE1FABEEA}" srcOrd="3" destOrd="0" presId="urn:microsoft.com/office/officeart/2017/3/layout/DropPinTimeline"/>
    <dgm:cxn modelId="{1F6BC49B-F6B0-5040-9606-5D43A8F5C8C2}" type="presParOf" srcId="{C98FB9AC-E391-E54A-BD3A-F402D9680557}" destId="{4B8A0728-6266-FB49-924C-DEB4B64BCED4}" srcOrd="4" destOrd="0" presId="urn:microsoft.com/office/officeart/2017/3/layout/DropPinTimeline"/>
    <dgm:cxn modelId="{37BF27A1-BBFC-2846-9B32-B7E1B22256A7}" type="presParOf" srcId="{C98FB9AC-E391-E54A-BD3A-F402D9680557}" destId="{0FCED447-05A9-D040-A73D-31983D562FD7}" srcOrd="5" destOrd="0" presId="urn:microsoft.com/office/officeart/2017/3/layout/DropPinTimeline"/>
    <dgm:cxn modelId="{4D0327B1-BD74-244C-99A1-2747DAB2C298}" type="presParOf" srcId="{A62C7D8C-BE0C-2043-ADA6-9F37CA5788EC}" destId="{C7524D4D-C9FC-274C-8DA1-A44CE54EBF5D}" srcOrd="15" destOrd="0" presId="urn:microsoft.com/office/officeart/2017/3/layout/DropPinTimeline"/>
    <dgm:cxn modelId="{0467158C-A537-9A45-BED5-56AB35AD805F}" type="presParOf" srcId="{A62C7D8C-BE0C-2043-ADA6-9F37CA5788EC}" destId="{089C79F4-92EE-DC45-9C9A-AD01CF948DF9}" srcOrd="16" destOrd="0" presId="urn:microsoft.com/office/officeart/2017/3/layout/DropPinTimeline"/>
    <dgm:cxn modelId="{9DFC1998-983C-454E-808C-05BC4A434663}" type="presParOf" srcId="{089C79F4-92EE-DC45-9C9A-AD01CF948DF9}" destId="{162D1D70-FC81-8748-9982-A790D75953C3}" srcOrd="0" destOrd="0" presId="urn:microsoft.com/office/officeart/2017/3/layout/DropPinTimeline"/>
    <dgm:cxn modelId="{0559E997-2D69-FB48-8F43-B4738F9E644A}" type="presParOf" srcId="{089C79F4-92EE-DC45-9C9A-AD01CF948DF9}" destId="{CA798D25-67DB-9540-BA41-B0BA0C7137F8}" srcOrd="1" destOrd="0" presId="urn:microsoft.com/office/officeart/2017/3/layout/DropPinTimeline"/>
    <dgm:cxn modelId="{9E767908-931A-9E4F-8BD7-266181ABD07C}" type="presParOf" srcId="{CA798D25-67DB-9540-BA41-B0BA0C7137F8}" destId="{65658623-71F3-4244-A5AA-9DFE5C2FBA31}" srcOrd="0" destOrd="0" presId="urn:microsoft.com/office/officeart/2017/3/layout/DropPinTimeline"/>
    <dgm:cxn modelId="{B8A85E57-BD7F-A84F-8647-46B3AA239AFD}" type="presParOf" srcId="{CA798D25-67DB-9540-BA41-B0BA0C7137F8}" destId="{D3A77975-D100-8844-B617-E81067B3817B}" srcOrd="1" destOrd="0" presId="urn:microsoft.com/office/officeart/2017/3/layout/DropPinTimeline"/>
    <dgm:cxn modelId="{3FCB3D9F-526B-2D4F-A6B4-28F2A574C1B1}" type="presParOf" srcId="{089C79F4-92EE-DC45-9C9A-AD01CF948DF9}" destId="{6EF50761-F11D-E64B-BC40-81AE775C1A63}" srcOrd="2" destOrd="0" presId="urn:microsoft.com/office/officeart/2017/3/layout/DropPinTimeline"/>
    <dgm:cxn modelId="{84FB367C-5E62-8344-A463-01EE39614DD0}" type="presParOf" srcId="{089C79F4-92EE-DC45-9C9A-AD01CF948DF9}" destId="{A64DB999-5D1F-1244-B39F-772F5E90EB90}" srcOrd="3" destOrd="0" presId="urn:microsoft.com/office/officeart/2017/3/layout/DropPinTimeline"/>
    <dgm:cxn modelId="{75DFE83E-42F3-AF4F-8A58-36D5823B1D7E}" type="presParOf" srcId="{089C79F4-92EE-DC45-9C9A-AD01CF948DF9}" destId="{4A6EF396-87D7-BD46-9013-DAE8137362D4}" srcOrd="4" destOrd="0" presId="urn:microsoft.com/office/officeart/2017/3/layout/DropPinTimeline"/>
    <dgm:cxn modelId="{53118649-FBFF-4E47-9E9B-DDDFBC6F05E4}" type="presParOf" srcId="{089C79F4-92EE-DC45-9C9A-AD01CF948DF9}" destId="{C2479FC0-F602-E941-BD3C-571CBAE3C661}" srcOrd="5" destOrd="0" presId="urn:microsoft.com/office/officeart/2017/3/layout/DropPinTimeline"/>
    <dgm:cxn modelId="{20C98082-E351-E341-A5DF-ABB97F06A111}" type="presParOf" srcId="{A62C7D8C-BE0C-2043-ADA6-9F37CA5788EC}" destId="{8AD62533-D248-DE45-8556-97BF31393621}" srcOrd="17" destOrd="0" presId="urn:microsoft.com/office/officeart/2017/3/layout/DropPinTimeline"/>
    <dgm:cxn modelId="{D916D967-5C4F-B949-9814-356CFB3276CA}" type="presParOf" srcId="{A62C7D8C-BE0C-2043-ADA6-9F37CA5788EC}" destId="{10F289FB-CCD3-7544-A5AC-C6F1A69CC6C0}" srcOrd="18" destOrd="0" presId="urn:microsoft.com/office/officeart/2017/3/layout/DropPinTimeline"/>
    <dgm:cxn modelId="{3467F79A-FF03-E941-A7F0-AF99E4A3244D}" type="presParOf" srcId="{10F289FB-CCD3-7544-A5AC-C6F1A69CC6C0}" destId="{EF0A1065-9D8C-E548-A387-607E42CD125D}" srcOrd="0" destOrd="0" presId="urn:microsoft.com/office/officeart/2017/3/layout/DropPinTimeline"/>
    <dgm:cxn modelId="{9B3CF462-BC87-CD4C-B156-C77147398B40}" type="presParOf" srcId="{10F289FB-CCD3-7544-A5AC-C6F1A69CC6C0}" destId="{C22A9BD4-42D2-4343-8BFD-8FE3C934A3BC}" srcOrd="1" destOrd="0" presId="urn:microsoft.com/office/officeart/2017/3/layout/DropPinTimeline"/>
    <dgm:cxn modelId="{84047853-759A-584D-8A5D-F92E49ED184C}" type="presParOf" srcId="{C22A9BD4-42D2-4343-8BFD-8FE3C934A3BC}" destId="{6CF73A66-EA93-1248-9ECB-858F2B30F32F}" srcOrd="0" destOrd="0" presId="urn:microsoft.com/office/officeart/2017/3/layout/DropPinTimeline"/>
    <dgm:cxn modelId="{A712C605-94D2-214F-B519-6DF3715A018E}" type="presParOf" srcId="{C22A9BD4-42D2-4343-8BFD-8FE3C934A3BC}" destId="{168AC62F-C1F5-C448-B1C9-8F3D71BD5FD3}" srcOrd="1" destOrd="0" presId="urn:microsoft.com/office/officeart/2017/3/layout/DropPinTimeline"/>
    <dgm:cxn modelId="{41967A8D-2984-744B-B814-329D5D976F15}" type="presParOf" srcId="{10F289FB-CCD3-7544-A5AC-C6F1A69CC6C0}" destId="{E9AEDAC1-37CA-1F40-92A6-67FAD76A296D}" srcOrd="2" destOrd="0" presId="urn:microsoft.com/office/officeart/2017/3/layout/DropPinTimeline"/>
    <dgm:cxn modelId="{762BDBFA-48EE-FF47-A8C1-D68A85C3BFF9}" type="presParOf" srcId="{10F289FB-CCD3-7544-A5AC-C6F1A69CC6C0}" destId="{7A12620D-AC93-3C4D-8AF9-121C3EAB54B0}" srcOrd="3" destOrd="0" presId="urn:microsoft.com/office/officeart/2017/3/layout/DropPinTimeline"/>
    <dgm:cxn modelId="{ABF085EA-55B9-6243-9C33-7EB9E4C2EF11}" type="presParOf" srcId="{10F289FB-CCD3-7544-A5AC-C6F1A69CC6C0}" destId="{D5A4649E-7F45-B944-BB84-080F773DB26E}" srcOrd="4" destOrd="0" presId="urn:microsoft.com/office/officeart/2017/3/layout/DropPinTimeline"/>
    <dgm:cxn modelId="{A3C7E48D-A89A-CF42-8FBD-933394976E9F}" type="presParOf" srcId="{10F289FB-CCD3-7544-A5AC-C6F1A69CC6C0}" destId="{3C3EC4D0-CBA0-7B41-816C-86A97A7E636B}" srcOrd="5" destOrd="0" presId="urn:microsoft.com/office/officeart/2017/3/layout/DropPinTimeline"/>
  </dgm:cxnLst>
  <dgm:bg/>
  <dgm:whole>
    <a:ln w="38100">
      <a:solidFill>
        <a:srgbClr val="92D05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CD04F0-AC9D-47C9-B270-50F014818DA5}" type="doc">
      <dgm:prSet loTypeId="urn:microsoft.com/office/officeart/2018/2/layout/IconCircle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AFB0CA2-692B-49B3-9469-C62F3EF906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accent1">
                  <a:lumMod val="50000"/>
                </a:schemeClr>
              </a:solidFill>
            </a:rPr>
            <a:t>Space is tight</a:t>
          </a:r>
        </a:p>
      </dgm:t>
    </dgm:pt>
    <dgm:pt modelId="{50ED2DDE-F862-45FA-A62B-BFA5EA08A88F}" type="parTrans" cxnId="{479E6F3B-E0A6-4255-AC7E-4A0B8CAAE6FB}">
      <dgm:prSet/>
      <dgm:spPr/>
      <dgm:t>
        <a:bodyPr/>
        <a:lstStyle/>
        <a:p>
          <a:endParaRPr lang="en-US" sz="1800"/>
        </a:p>
      </dgm:t>
    </dgm:pt>
    <dgm:pt modelId="{1A432643-F7F5-4BBD-B823-CBF3AE67BCEF}" type="sibTrans" cxnId="{479E6F3B-E0A6-4255-AC7E-4A0B8CAAE6FB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A4171D13-3555-4BD0-A77F-5BA87523C0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accent1">
                  <a:lumMod val="50000"/>
                </a:schemeClr>
              </a:solidFill>
            </a:rPr>
            <a:t>Focus on pathophysiology is paramount</a:t>
          </a:r>
        </a:p>
      </dgm:t>
    </dgm:pt>
    <dgm:pt modelId="{A059923C-E891-467F-AECE-764684B7149B}" type="parTrans" cxnId="{A3ACB3EE-86BA-42C8-940C-F7DFD3F94DE6}">
      <dgm:prSet/>
      <dgm:spPr/>
      <dgm:t>
        <a:bodyPr/>
        <a:lstStyle/>
        <a:p>
          <a:endParaRPr lang="en-US" sz="1800"/>
        </a:p>
      </dgm:t>
    </dgm:pt>
    <dgm:pt modelId="{E7AB3657-1E0F-43AC-B56D-A0435B95CCB7}" type="sibTrans" cxnId="{A3ACB3EE-86BA-42C8-940C-F7DFD3F94DE6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D822033B-E711-439E-9F78-A057CFAF04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accent1">
                  <a:lumMod val="50000"/>
                </a:schemeClr>
              </a:solidFill>
            </a:rPr>
            <a:t>Engage faculty and student leaders in social justice</a:t>
          </a:r>
        </a:p>
      </dgm:t>
    </dgm:pt>
    <dgm:pt modelId="{A82F51C7-6E73-4BC0-A540-2EFFA94CBFFC}" type="parTrans" cxnId="{DF179D0C-6D2C-47DE-A7DA-81041534562A}">
      <dgm:prSet/>
      <dgm:spPr/>
      <dgm:t>
        <a:bodyPr/>
        <a:lstStyle/>
        <a:p>
          <a:endParaRPr lang="en-US" sz="1800"/>
        </a:p>
      </dgm:t>
    </dgm:pt>
    <dgm:pt modelId="{C8084999-CA53-4275-B0A5-DF52D7907102}" type="sibTrans" cxnId="{DF179D0C-6D2C-47DE-A7DA-81041534562A}">
      <dgm:prSet/>
      <dgm:spPr/>
      <dgm:t>
        <a:bodyPr/>
        <a:lstStyle/>
        <a:p>
          <a:endParaRPr lang="en-US" sz="1800"/>
        </a:p>
      </dgm:t>
    </dgm:pt>
    <dgm:pt modelId="{C11DDADD-2B17-4B88-A596-4523B78D39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accent1">
                  <a:lumMod val="50000"/>
                </a:schemeClr>
              </a:solidFill>
            </a:rPr>
            <a:t>Form partnerships early on</a:t>
          </a:r>
        </a:p>
      </dgm:t>
    </dgm:pt>
    <dgm:pt modelId="{2EB10781-A16F-4448-8A7E-E40E516B83CF}" type="parTrans" cxnId="{DA514280-1B72-4A59-859E-5FAACE2A07FC}">
      <dgm:prSet/>
      <dgm:spPr/>
      <dgm:t>
        <a:bodyPr/>
        <a:lstStyle/>
        <a:p>
          <a:endParaRPr lang="en-US" sz="1800"/>
        </a:p>
      </dgm:t>
    </dgm:pt>
    <dgm:pt modelId="{943A598A-5942-4EE6-B180-3F42E4E27ECA}" type="sibTrans" cxnId="{DA514280-1B72-4A59-859E-5FAACE2A07FC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AF28CB6F-C5AD-43E1-BB6B-B9FE1E6D0C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accent1">
                  <a:lumMod val="50000"/>
                </a:schemeClr>
              </a:solidFill>
            </a:rPr>
            <a:t>Prioritize the evidence base</a:t>
          </a:r>
        </a:p>
      </dgm:t>
    </dgm:pt>
    <dgm:pt modelId="{B5CA922B-1DDD-4C93-B69A-06F120DC1CFA}" type="parTrans" cxnId="{977DAB71-2EF6-4C88-8F6F-64C8F78004DB}">
      <dgm:prSet/>
      <dgm:spPr/>
      <dgm:t>
        <a:bodyPr/>
        <a:lstStyle/>
        <a:p>
          <a:endParaRPr lang="en-US" sz="1800"/>
        </a:p>
      </dgm:t>
    </dgm:pt>
    <dgm:pt modelId="{377A516A-9286-46ED-8340-A9426BAA1198}" type="sibTrans" cxnId="{977DAB71-2EF6-4C88-8F6F-64C8F78004DB}">
      <dgm:prSet/>
      <dgm:spPr/>
      <dgm:t>
        <a:bodyPr/>
        <a:lstStyle/>
        <a:p>
          <a:pPr>
            <a:lnSpc>
              <a:spcPct val="100000"/>
            </a:lnSpc>
          </a:pPr>
          <a:endParaRPr lang="en-US" sz="1800"/>
        </a:p>
      </dgm:t>
    </dgm:pt>
    <dgm:pt modelId="{CAA69ED0-D26A-194F-94F1-63C5165ED2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accent1">
                  <a:lumMod val="50000"/>
                </a:schemeClr>
              </a:solidFill>
            </a:rPr>
            <a:t>Content should be adaptable</a:t>
          </a:r>
        </a:p>
      </dgm:t>
    </dgm:pt>
    <dgm:pt modelId="{78D06C24-EB0C-104A-92AF-D196A2D5E429}" type="parTrans" cxnId="{EDA1CFF4-C4CE-BB49-AF4F-28B7B1B0E657}">
      <dgm:prSet/>
      <dgm:spPr/>
      <dgm:t>
        <a:bodyPr/>
        <a:lstStyle/>
        <a:p>
          <a:endParaRPr lang="en-US" sz="2400"/>
        </a:p>
      </dgm:t>
    </dgm:pt>
    <dgm:pt modelId="{2746F148-B5C7-DD4A-8D8C-58A78F486C82}" type="sibTrans" cxnId="{EDA1CFF4-C4CE-BB49-AF4F-28B7B1B0E657}">
      <dgm:prSet/>
      <dgm:spPr/>
      <dgm:t>
        <a:bodyPr/>
        <a:lstStyle/>
        <a:p>
          <a:pPr>
            <a:lnSpc>
              <a:spcPct val="100000"/>
            </a:lnSpc>
          </a:pPr>
          <a:endParaRPr lang="en-US" sz="2400"/>
        </a:p>
      </dgm:t>
    </dgm:pt>
    <dgm:pt modelId="{B3AD2C45-70FE-403D-9705-1DA7D3B36122}" type="pres">
      <dgm:prSet presAssocID="{7BCD04F0-AC9D-47C9-B270-50F014818DA5}" presName="root" presStyleCnt="0">
        <dgm:presLayoutVars>
          <dgm:dir/>
          <dgm:resizeHandles val="exact"/>
        </dgm:presLayoutVars>
      </dgm:prSet>
      <dgm:spPr/>
    </dgm:pt>
    <dgm:pt modelId="{B797F9B7-7522-40D9-8C5A-5AB582AD98C3}" type="pres">
      <dgm:prSet presAssocID="{7BCD04F0-AC9D-47C9-B270-50F014818DA5}" presName="container" presStyleCnt="0">
        <dgm:presLayoutVars>
          <dgm:dir/>
          <dgm:resizeHandles val="exact"/>
        </dgm:presLayoutVars>
      </dgm:prSet>
      <dgm:spPr/>
    </dgm:pt>
    <dgm:pt modelId="{0336A5A1-734E-415D-B3B7-0C7A312F6816}" type="pres">
      <dgm:prSet presAssocID="{C11DDADD-2B17-4B88-A596-4523B78D3945}" presName="compNode" presStyleCnt="0"/>
      <dgm:spPr/>
    </dgm:pt>
    <dgm:pt modelId="{90C16369-44B1-4236-99CC-DDCEBC4AF314}" type="pres">
      <dgm:prSet presAssocID="{C11DDADD-2B17-4B88-A596-4523B78D3945}" presName="iconBgRect" presStyleLbl="bgShp" presStyleIdx="0" presStyleCnt="6"/>
      <dgm:spPr/>
    </dgm:pt>
    <dgm:pt modelId="{D11D4944-20FB-4645-9372-D3ADF0CF0739}" type="pres">
      <dgm:prSet presAssocID="{C11DDADD-2B17-4B88-A596-4523B78D3945}" presName="iconRect" presStyleLbl="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D536B12B-E4F9-45DE-8C07-C5426799B8B4}" type="pres">
      <dgm:prSet presAssocID="{C11DDADD-2B17-4B88-A596-4523B78D3945}" presName="spaceRect" presStyleCnt="0"/>
      <dgm:spPr/>
    </dgm:pt>
    <dgm:pt modelId="{9337521A-B225-4569-A157-A5F482F7AFB8}" type="pres">
      <dgm:prSet presAssocID="{C11DDADD-2B17-4B88-A596-4523B78D3945}" presName="textRect" presStyleLbl="revTx" presStyleIdx="0" presStyleCnt="6">
        <dgm:presLayoutVars>
          <dgm:chMax val="1"/>
          <dgm:chPref val="1"/>
        </dgm:presLayoutVars>
      </dgm:prSet>
      <dgm:spPr/>
    </dgm:pt>
    <dgm:pt modelId="{71527F40-6A6E-4A8F-AA9E-8C04EA6F950B}" type="pres">
      <dgm:prSet presAssocID="{943A598A-5942-4EE6-B180-3F42E4E27ECA}" presName="sibTrans" presStyleLbl="sibTrans2D1" presStyleIdx="0" presStyleCnt="0"/>
      <dgm:spPr/>
    </dgm:pt>
    <dgm:pt modelId="{1C2349D6-2AFC-4DDB-8F6C-7372AA5E657B}" type="pres">
      <dgm:prSet presAssocID="{BAFB0CA2-692B-49B3-9469-C62F3EF9064F}" presName="compNode" presStyleCnt="0"/>
      <dgm:spPr/>
    </dgm:pt>
    <dgm:pt modelId="{70662803-3C77-482E-9EA6-9E440904AB22}" type="pres">
      <dgm:prSet presAssocID="{BAFB0CA2-692B-49B3-9469-C62F3EF9064F}" presName="iconBgRect" presStyleLbl="bgShp" presStyleIdx="1" presStyleCnt="6"/>
      <dgm:spPr/>
    </dgm:pt>
    <dgm:pt modelId="{D7FE907E-317C-41A5-93D5-3C1D84039C1E}" type="pres">
      <dgm:prSet presAssocID="{BAFB0CA2-692B-49B3-9469-C62F3EF9064F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F69F8658-703F-4BDF-BDF2-7724B08DE832}" type="pres">
      <dgm:prSet presAssocID="{BAFB0CA2-692B-49B3-9469-C62F3EF9064F}" presName="spaceRect" presStyleCnt="0"/>
      <dgm:spPr/>
    </dgm:pt>
    <dgm:pt modelId="{201A5A12-013C-4530-A28D-580BF7EA73AA}" type="pres">
      <dgm:prSet presAssocID="{BAFB0CA2-692B-49B3-9469-C62F3EF9064F}" presName="textRect" presStyleLbl="revTx" presStyleIdx="1" presStyleCnt="6">
        <dgm:presLayoutVars>
          <dgm:chMax val="1"/>
          <dgm:chPref val="1"/>
        </dgm:presLayoutVars>
      </dgm:prSet>
      <dgm:spPr/>
    </dgm:pt>
    <dgm:pt modelId="{7896EBB4-C8C9-44B6-BE2E-067530A25674}" type="pres">
      <dgm:prSet presAssocID="{1A432643-F7F5-4BBD-B823-CBF3AE67BCEF}" presName="sibTrans" presStyleLbl="sibTrans2D1" presStyleIdx="0" presStyleCnt="0"/>
      <dgm:spPr/>
    </dgm:pt>
    <dgm:pt modelId="{A836098E-1352-4431-AB56-A2B948B8EAD4}" type="pres">
      <dgm:prSet presAssocID="{A4171D13-3555-4BD0-A77F-5BA87523C0E1}" presName="compNode" presStyleCnt="0"/>
      <dgm:spPr/>
    </dgm:pt>
    <dgm:pt modelId="{ACC6C165-641F-47C2-AC11-3034D1F3FA79}" type="pres">
      <dgm:prSet presAssocID="{A4171D13-3555-4BD0-A77F-5BA87523C0E1}" presName="iconBgRect" presStyleLbl="bgShp" presStyleIdx="2" presStyleCnt="6" custLinFactNeighborX="-27300"/>
      <dgm:spPr/>
    </dgm:pt>
    <dgm:pt modelId="{2638687B-1EBC-4FDF-BECE-3DA20E125E64}" type="pres">
      <dgm:prSet presAssocID="{A4171D13-3555-4BD0-A77F-5BA87523C0E1}" presName="iconRect" presStyleLbl="node1" presStyleIdx="2" presStyleCnt="6" custLinFactNeighborX="-4706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2E3D4D1A-703E-41A2-8683-A99D18670EB0}" type="pres">
      <dgm:prSet presAssocID="{A4171D13-3555-4BD0-A77F-5BA87523C0E1}" presName="spaceRect" presStyleCnt="0"/>
      <dgm:spPr/>
    </dgm:pt>
    <dgm:pt modelId="{37811295-F168-4344-A8D1-F0C03FBE89FE}" type="pres">
      <dgm:prSet presAssocID="{A4171D13-3555-4BD0-A77F-5BA87523C0E1}" presName="textRect" presStyleLbl="revTx" presStyleIdx="2" presStyleCnt="6" custScaleX="126445">
        <dgm:presLayoutVars>
          <dgm:chMax val="1"/>
          <dgm:chPref val="1"/>
        </dgm:presLayoutVars>
      </dgm:prSet>
      <dgm:spPr/>
    </dgm:pt>
    <dgm:pt modelId="{69227003-4D07-48C9-A0C0-B85DC32DADC9}" type="pres">
      <dgm:prSet presAssocID="{E7AB3657-1E0F-43AC-B56D-A0435B95CCB7}" presName="sibTrans" presStyleLbl="sibTrans2D1" presStyleIdx="0" presStyleCnt="0"/>
      <dgm:spPr/>
    </dgm:pt>
    <dgm:pt modelId="{2DA036E6-662A-E34B-8A13-26C24CBE9E9E}" type="pres">
      <dgm:prSet presAssocID="{CAA69ED0-D26A-194F-94F1-63C5165ED2F5}" presName="compNode" presStyleCnt="0"/>
      <dgm:spPr/>
    </dgm:pt>
    <dgm:pt modelId="{6D60F597-1E5C-DC4E-B308-150B230BF89B}" type="pres">
      <dgm:prSet presAssocID="{CAA69ED0-D26A-194F-94F1-63C5165ED2F5}" presName="iconBgRect" presStyleLbl="bgShp" presStyleIdx="3" presStyleCnt="6"/>
      <dgm:spPr/>
    </dgm:pt>
    <dgm:pt modelId="{80D06053-F737-0D46-93D5-4E98AE3CFF16}" type="pres">
      <dgm:prSet presAssocID="{CAA69ED0-D26A-194F-94F1-63C5165ED2F5}" presName="iconRect" presStyleLbl="node1" presStyleIdx="3" presStyleCnt="6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B7C3EE0-F77F-BF43-8A31-F6AC62E5FB2C}" type="pres">
      <dgm:prSet presAssocID="{CAA69ED0-D26A-194F-94F1-63C5165ED2F5}" presName="spaceRect" presStyleCnt="0"/>
      <dgm:spPr/>
    </dgm:pt>
    <dgm:pt modelId="{2C2B9F17-DC8B-3F4D-ACB1-BF8415558A99}" type="pres">
      <dgm:prSet presAssocID="{CAA69ED0-D26A-194F-94F1-63C5165ED2F5}" presName="textRect" presStyleLbl="revTx" presStyleIdx="3" presStyleCnt="6" custLinFactNeighborY="21298">
        <dgm:presLayoutVars>
          <dgm:chMax val="1"/>
          <dgm:chPref val="1"/>
        </dgm:presLayoutVars>
      </dgm:prSet>
      <dgm:spPr/>
    </dgm:pt>
    <dgm:pt modelId="{0664E2D4-41B2-3740-9A11-3C257BFC1B63}" type="pres">
      <dgm:prSet presAssocID="{2746F148-B5C7-DD4A-8D8C-58A78F486C82}" presName="sibTrans" presStyleLbl="sibTrans2D1" presStyleIdx="0" presStyleCnt="0"/>
      <dgm:spPr/>
    </dgm:pt>
    <dgm:pt modelId="{0B2CD53E-68E6-4C4E-9063-08ADB496CB31}" type="pres">
      <dgm:prSet presAssocID="{AF28CB6F-C5AD-43E1-BB6B-B9FE1E6D0C7F}" presName="compNode" presStyleCnt="0"/>
      <dgm:spPr/>
    </dgm:pt>
    <dgm:pt modelId="{C243C7C4-4C02-465D-9B2E-364C02B8B00F}" type="pres">
      <dgm:prSet presAssocID="{AF28CB6F-C5AD-43E1-BB6B-B9FE1E6D0C7F}" presName="iconBgRect" presStyleLbl="bgShp" presStyleIdx="4" presStyleCnt="6"/>
      <dgm:spPr/>
    </dgm:pt>
    <dgm:pt modelId="{94F203A2-1E2E-4CF1-BE79-5D26A8EE4465}" type="pres">
      <dgm:prSet presAssocID="{AF28CB6F-C5AD-43E1-BB6B-B9FE1E6D0C7F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52B7B987-B0AA-4DD4-B665-A15E69F80B6F}" type="pres">
      <dgm:prSet presAssocID="{AF28CB6F-C5AD-43E1-BB6B-B9FE1E6D0C7F}" presName="spaceRect" presStyleCnt="0"/>
      <dgm:spPr/>
    </dgm:pt>
    <dgm:pt modelId="{AB03890F-2FE4-417C-A225-A753F7F39CB4}" type="pres">
      <dgm:prSet presAssocID="{AF28CB6F-C5AD-43E1-BB6B-B9FE1E6D0C7F}" presName="textRect" presStyleLbl="revTx" presStyleIdx="4" presStyleCnt="6" custLinFactNeighborY="17096">
        <dgm:presLayoutVars>
          <dgm:chMax val="1"/>
          <dgm:chPref val="1"/>
        </dgm:presLayoutVars>
      </dgm:prSet>
      <dgm:spPr/>
    </dgm:pt>
    <dgm:pt modelId="{1B54AFDE-7B9D-074D-BFC8-0B6F0197433B}" type="pres">
      <dgm:prSet presAssocID="{377A516A-9286-46ED-8340-A9426BAA1198}" presName="sibTrans" presStyleLbl="sibTrans2D1" presStyleIdx="0" presStyleCnt="0"/>
      <dgm:spPr/>
    </dgm:pt>
    <dgm:pt modelId="{A43F7F78-A5B1-4F2C-A828-B7CE63F0BD7F}" type="pres">
      <dgm:prSet presAssocID="{D822033B-E711-439E-9F78-A057CFAF04C6}" presName="compNode" presStyleCnt="0"/>
      <dgm:spPr/>
    </dgm:pt>
    <dgm:pt modelId="{A2E5EF2F-2326-4869-AFDA-874073298052}" type="pres">
      <dgm:prSet presAssocID="{D822033B-E711-439E-9F78-A057CFAF04C6}" presName="iconBgRect" presStyleLbl="bgShp" presStyleIdx="5" presStyleCnt="6" custLinFactNeighborX="-27300"/>
      <dgm:spPr/>
    </dgm:pt>
    <dgm:pt modelId="{8B1083E8-B123-49AA-9032-BB7BD5FB4676}" type="pres">
      <dgm:prSet presAssocID="{D822033B-E711-439E-9F78-A057CFAF04C6}" presName="iconRect" presStyleLbl="node1" presStyleIdx="5" presStyleCnt="6" custLinFactNeighborX="-4706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2902DA15-E394-4AE4-AEC8-53076B3FCF29}" type="pres">
      <dgm:prSet presAssocID="{D822033B-E711-439E-9F78-A057CFAF04C6}" presName="spaceRect" presStyleCnt="0"/>
      <dgm:spPr/>
    </dgm:pt>
    <dgm:pt modelId="{7E23F4CA-2314-411C-94C1-3E923BF16D7C}" type="pres">
      <dgm:prSet presAssocID="{D822033B-E711-439E-9F78-A057CFAF04C6}" presName="textRect" presStyleLbl="revTx" presStyleIdx="5" presStyleCnt="6" custScaleX="127121">
        <dgm:presLayoutVars>
          <dgm:chMax val="1"/>
          <dgm:chPref val="1"/>
        </dgm:presLayoutVars>
      </dgm:prSet>
      <dgm:spPr/>
    </dgm:pt>
  </dgm:ptLst>
  <dgm:cxnLst>
    <dgm:cxn modelId="{DF179D0C-6D2C-47DE-A7DA-81041534562A}" srcId="{7BCD04F0-AC9D-47C9-B270-50F014818DA5}" destId="{D822033B-E711-439E-9F78-A057CFAF04C6}" srcOrd="5" destOrd="0" parTransId="{A82F51C7-6E73-4BC0-A540-2EFFA94CBFFC}" sibTransId="{C8084999-CA53-4275-B0A5-DF52D7907102}"/>
    <dgm:cxn modelId="{C2A92915-05A0-F544-BFBA-F47E0717F13D}" type="presOf" srcId="{2746F148-B5C7-DD4A-8D8C-58A78F486C82}" destId="{0664E2D4-41B2-3740-9A11-3C257BFC1B63}" srcOrd="0" destOrd="0" presId="urn:microsoft.com/office/officeart/2018/2/layout/IconCircleList"/>
    <dgm:cxn modelId="{FEEFDA16-6CA5-D64E-A6C4-DE4621E6F176}" type="presOf" srcId="{7BCD04F0-AC9D-47C9-B270-50F014818DA5}" destId="{B3AD2C45-70FE-403D-9705-1DA7D3B36122}" srcOrd="0" destOrd="0" presId="urn:microsoft.com/office/officeart/2018/2/layout/IconCircleList"/>
    <dgm:cxn modelId="{623D9918-C6EC-CB4F-8C00-5F91026A6B63}" type="presOf" srcId="{AF28CB6F-C5AD-43E1-BB6B-B9FE1E6D0C7F}" destId="{AB03890F-2FE4-417C-A225-A753F7F39CB4}" srcOrd="0" destOrd="0" presId="urn:microsoft.com/office/officeart/2018/2/layout/IconCircleList"/>
    <dgm:cxn modelId="{479E6F3B-E0A6-4255-AC7E-4A0B8CAAE6FB}" srcId="{7BCD04F0-AC9D-47C9-B270-50F014818DA5}" destId="{BAFB0CA2-692B-49B3-9469-C62F3EF9064F}" srcOrd="1" destOrd="0" parTransId="{50ED2DDE-F862-45FA-A62B-BFA5EA08A88F}" sibTransId="{1A432643-F7F5-4BBD-B823-CBF3AE67BCEF}"/>
    <dgm:cxn modelId="{00DA6E43-A2FC-6746-8572-8B93BED4871C}" type="presOf" srcId="{943A598A-5942-4EE6-B180-3F42E4E27ECA}" destId="{71527F40-6A6E-4A8F-AA9E-8C04EA6F950B}" srcOrd="0" destOrd="0" presId="urn:microsoft.com/office/officeart/2018/2/layout/IconCircleList"/>
    <dgm:cxn modelId="{C7A06B48-1C7C-724B-B7B2-4C963D8DBD24}" type="presOf" srcId="{E7AB3657-1E0F-43AC-B56D-A0435B95CCB7}" destId="{69227003-4D07-48C9-A0C0-B85DC32DADC9}" srcOrd="0" destOrd="0" presId="urn:microsoft.com/office/officeart/2018/2/layout/IconCircleList"/>
    <dgm:cxn modelId="{9C26B84E-49D2-624A-91FE-4706A49D8FF5}" type="presOf" srcId="{BAFB0CA2-692B-49B3-9469-C62F3EF9064F}" destId="{201A5A12-013C-4530-A28D-580BF7EA73AA}" srcOrd="0" destOrd="0" presId="urn:microsoft.com/office/officeart/2018/2/layout/IconCircleList"/>
    <dgm:cxn modelId="{977DAB71-2EF6-4C88-8F6F-64C8F78004DB}" srcId="{7BCD04F0-AC9D-47C9-B270-50F014818DA5}" destId="{AF28CB6F-C5AD-43E1-BB6B-B9FE1E6D0C7F}" srcOrd="4" destOrd="0" parTransId="{B5CA922B-1DDD-4C93-B69A-06F120DC1CFA}" sibTransId="{377A516A-9286-46ED-8340-A9426BAA1198}"/>
    <dgm:cxn modelId="{DA514280-1B72-4A59-859E-5FAACE2A07FC}" srcId="{7BCD04F0-AC9D-47C9-B270-50F014818DA5}" destId="{C11DDADD-2B17-4B88-A596-4523B78D3945}" srcOrd="0" destOrd="0" parTransId="{2EB10781-A16F-4448-8A7E-E40E516B83CF}" sibTransId="{943A598A-5942-4EE6-B180-3F42E4E27ECA}"/>
    <dgm:cxn modelId="{8EBBB883-0BA2-6843-8C6D-D432FB5B5DD7}" type="presOf" srcId="{A4171D13-3555-4BD0-A77F-5BA87523C0E1}" destId="{37811295-F168-4344-A8D1-F0C03FBE89FE}" srcOrd="0" destOrd="0" presId="urn:microsoft.com/office/officeart/2018/2/layout/IconCircleList"/>
    <dgm:cxn modelId="{E569D191-57C5-3446-9E4F-B97F34065F93}" type="presOf" srcId="{377A516A-9286-46ED-8340-A9426BAA1198}" destId="{1B54AFDE-7B9D-074D-BFC8-0B6F0197433B}" srcOrd="0" destOrd="0" presId="urn:microsoft.com/office/officeart/2018/2/layout/IconCircleList"/>
    <dgm:cxn modelId="{9A6F3B97-36F1-AB46-9386-60732730F669}" type="presOf" srcId="{1A432643-F7F5-4BBD-B823-CBF3AE67BCEF}" destId="{7896EBB4-C8C9-44B6-BE2E-067530A25674}" srcOrd="0" destOrd="0" presId="urn:microsoft.com/office/officeart/2018/2/layout/IconCircleList"/>
    <dgm:cxn modelId="{613B51D6-E2C6-1741-B669-583B90D74216}" type="presOf" srcId="{C11DDADD-2B17-4B88-A596-4523B78D3945}" destId="{9337521A-B225-4569-A157-A5F482F7AFB8}" srcOrd="0" destOrd="0" presId="urn:microsoft.com/office/officeart/2018/2/layout/IconCircleList"/>
    <dgm:cxn modelId="{D420ADE9-B804-CA43-8FFE-CFD8762A573B}" type="presOf" srcId="{D822033B-E711-439E-9F78-A057CFAF04C6}" destId="{7E23F4CA-2314-411C-94C1-3E923BF16D7C}" srcOrd="0" destOrd="0" presId="urn:microsoft.com/office/officeart/2018/2/layout/IconCircleList"/>
    <dgm:cxn modelId="{A3ACB3EE-86BA-42C8-940C-F7DFD3F94DE6}" srcId="{7BCD04F0-AC9D-47C9-B270-50F014818DA5}" destId="{A4171D13-3555-4BD0-A77F-5BA87523C0E1}" srcOrd="2" destOrd="0" parTransId="{A059923C-E891-467F-AECE-764684B7149B}" sibTransId="{E7AB3657-1E0F-43AC-B56D-A0435B95CCB7}"/>
    <dgm:cxn modelId="{EDA1CFF4-C4CE-BB49-AF4F-28B7B1B0E657}" srcId="{7BCD04F0-AC9D-47C9-B270-50F014818DA5}" destId="{CAA69ED0-D26A-194F-94F1-63C5165ED2F5}" srcOrd="3" destOrd="0" parTransId="{78D06C24-EB0C-104A-92AF-D196A2D5E429}" sibTransId="{2746F148-B5C7-DD4A-8D8C-58A78F486C82}"/>
    <dgm:cxn modelId="{0ACB60F8-1782-694D-9122-6A455177568C}" type="presOf" srcId="{CAA69ED0-D26A-194F-94F1-63C5165ED2F5}" destId="{2C2B9F17-DC8B-3F4D-ACB1-BF8415558A99}" srcOrd="0" destOrd="0" presId="urn:microsoft.com/office/officeart/2018/2/layout/IconCircleList"/>
    <dgm:cxn modelId="{22B908E9-9126-004F-BDEA-29BA42A08859}" type="presParOf" srcId="{B3AD2C45-70FE-403D-9705-1DA7D3B36122}" destId="{B797F9B7-7522-40D9-8C5A-5AB582AD98C3}" srcOrd="0" destOrd="0" presId="urn:microsoft.com/office/officeart/2018/2/layout/IconCircleList"/>
    <dgm:cxn modelId="{0C910970-134E-8040-AD48-1FE6D982D556}" type="presParOf" srcId="{B797F9B7-7522-40D9-8C5A-5AB582AD98C3}" destId="{0336A5A1-734E-415D-B3B7-0C7A312F6816}" srcOrd="0" destOrd="0" presId="urn:microsoft.com/office/officeart/2018/2/layout/IconCircleList"/>
    <dgm:cxn modelId="{42AA17B7-5CBB-D242-BDE2-74E3F89CCB57}" type="presParOf" srcId="{0336A5A1-734E-415D-B3B7-0C7A312F6816}" destId="{90C16369-44B1-4236-99CC-DDCEBC4AF314}" srcOrd="0" destOrd="0" presId="urn:microsoft.com/office/officeart/2018/2/layout/IconCircleList"/>
    <dgm:cxn modelId="{6B3008C7-2DFA-D441-8A6A-648A2562B4EB}" type="presParOf" srcId="{0336A5A1-734E-415D-B3B7-0C7A312F6816}" destId="{D11D4944-20FB-4645-9372-D3ADF0CF0739}" srcOrd="1" destOrd="0" presId="urn:microsoft.com/office/officeart/2018/2/layout/IconCircleList"/>
    <dgm:cxn modelId="{4485E906-3D9C-CB4A-AB19-50FC9B68CD59}" type="presParOf" srcId="{0336A5A1-734E-415D-B3B7-0C7A312F6816}" destId="{D536B12B-E4F9-45DE-8C07-C5426799B8B4}" srcOrd="2" destOrd="0" presId="urn:microsoft.com/office/officeart/2018/2/layout/IconCircleList"/>
    <dgm:cxn modelId="{5586A871-C4BA-914E-8569-94DCE5A422BF}" type="presParOf" srcId="{0336A5A1-734E-415D-B3B7-0C7A312F6816}" destId="{9337521A-B225-4569-A157-A5F482F7AFB8}" srcOrd="3" destOrd="0" presId="urn:microsoft.com/office/officeart/2018/2/layout/IconCircleList"/>
    <dgm:cxn modelId="{1C1E4B12-14C0-4647-886D-16658FFA6D07}" type="presParOf" srcId="{B797F9B7-7522-40D9-8C5A-5AB582AD98C3}" destId="{71527F40-6A6E-4A8F-AA9E-8C04EA6F950B}" srcOrd="1" destOrd="0" presId="urn:microsoft.com/office/officeart/2018/2/layout/IconCircleList"/>
    <dgm:cxn modelId="{AAE7463D-5DD4-9B4A-A4DC-3CD3C8A0B4D7}" type="presParOf" srcId="{B797F9B7-7522-40D9-8C5A-5AB582AD98C3}" destId="{1C2349D6-2AFC-4DDB-8F6C-7372AA5E657B}" srcOrd="2" destOrd="0" presId="urn:microsoft.com/office/officeart/2018/2/layout/IconCircleList"/>
    <dgm:cxn modelId="{FCE233CF-240F-184D-AB16-D0DF8882D85C}" type="presParOf" srcId="{1C2349D6-2AFC-4DDB-8F6C-7372AA5E657B}" destId="{70662803-3C77-482E-9EA6-9E440904AB22}" srcOrd="0" destOrd="0" presId="urn:microsoft.com/office/officeart/2018/2/layout/IconCircleList"/>
    <dgm:cxn modelId="{FA4E7869-9B04-FC46-97C6-A65CB1384304}" type="presParOf" srcId="{1C2349D6-2AFC-4DDB-8F6C-7372AA5E657B}" destId="{D7FE907E-317C-41A5-93D5-3C1D84039C1E}" srcOrd="1" destOrd="0" presId="urn:microsoft.com/office/officeart/2018/2/layout/IconCircleList"/>
    <dgm:cxn modelId="{6F1EE4C1-ACCB-5D41-BFEF-373EB5B99812}" type="presParOf" srcId="{1C2349D6-2AFC-4DDB-8F6C-7372AA5E657B}" destId="{F69F8658-703F-4BDF-BDF2-7724B08DE832}" srcOrd="2" destOrd="0" presId="urn:microsoft.com/office/officeart/2018/2/layout/IconCircleList"/>
    <dgm:cxn modelId="{FBEBD4AA-6013-F148-B710-C2AE3FAE7D45}" type="presParOf" srcId="{1C2349D6-2AFC-4DDB-8F6C-7372AA5E657B}" destId="{201A5A12-013C-4530-A28D-580BF7EA73AA}" srcOrd="3" destOrd="0" presId="urn:microsoft.com/office/officeart/2018/2/layout/IconCircleList"/>
    <dgm:cxn modelId="{C43C1705-8293-504D-8941-4B95C5ABFD9C}" type="presParOf" srcId="{B797F9B7-7522-40D9-8C5A-5AB582AD98C3}" destId="{7896EBB4-C8C9-44B6-BE2E-067530A25674}" srcOrd="3" destOrd="0" presId="urn:microsoft.com/office/officeart/2018/2/layout/IconCircleList"/>
    <dgm:cxn modelId="{80F14063-F701-724C-9065-F887AFA6C2DD}" type="presParOf" srcId="{B797F9B7-7522-40D9-8C5A-5AB582AD98C3}" destId="{A836098E-1352-4431-AB56-A2B948B8EAD4}" srcOrd="4" destOrd="0" presId="urn:microsoft.com/office/officeart/2018/2/layout/IconCircleList"/>
    <dgm:cxn modelId="{FF790064-DE83-CA42-9280-537DA8E96F61}" type="presParOf" srcId="{A836098E-1352-4431-AB56-A2B948B8EAD4}" destId="{ACC6C165-641F-47C2-AC11-3034D1F3FA79}" srcOrd="0" destOrd="0" presId="urn:microsoft.com/office/officeart/2018/2/layout/IconCircleList"/>
    <dgm:cxn modelId="{4E97E637-B919-7049-BF3F-938181D485EF}" type="presParOf" srcId="{A836098E-1352-4431-AB56-A2B948B8EAD4}" destId="{2638687B-1EBC-4FDF-BECE-3DA20E125E64}" srcOrd="1" destOrd="0" presId="urn:microsoft.com/office/officeart/2018/2/layout/IconCircleList"/>
    <dgm:cxn modelId="{605EF2BC-C968-F84B-8CCF-C077C7CF051A}" type="presParOf" srcId="{A836098E-1352-4431-AB56-A2B948B8EAD4}" destId="{2E3D4D1A-703E-41A2-8683-A99D18670EB0}" srcOrd="2" destOrd="0" presId="urn:microsoft.com/office/officeart/2018/2/layout/IconCircleList"/>
    <dgm:cxn modelId="{B4083C83-CA65-0143-9B3E-A2D8AABDE61B}" type="presParOf" srcId="{A836098E-1352-4431-AB56-A2B948B8EAD4}" destId="{37811295-F168-4344-A8D1-F0C03FBE89FE}" srcOrd="3" destOrd="0" presId="urn:microsoft.com/office/officeart/2018/2/layout/IconCircleList"/>
    <dgm:cxn modelId="{2CFC14F2-2FFD-FB46-A4E4-795E5EC41DE8}" type="presParOf" srcId="{B797F9B7-7522-40D9-8C5A-5AB582AD98C3}" destId="{69227003-4D07-48C9-A0C0-B85DC32DADC9}" srcOrd="5" destOrd="0" presId="urn:microsoft.com/office/officeart/2018/2/layout/IconCircleList"/>
    <dgm:cxn modelId="{4A61BEBF-05FC-CD45-BCBC-9862C64C6DC3}" type="presParOf" srcId="{B797F9B7-7522-40D9-8C5A-5AB582AD98C3}" destId="{2DA036E6-662A-E34B-8A13-26C24CBE9E9E}" srcOrd="6" destOrd="0" presId="urn:microsoft.com/office/officeart/2018/2/layout/IconCircleList"/>
    <dgm:cxn modelId="{9A6F4986-E8AF-0A4C-8002-85FE499B94DD}" type="presParOf" srcId="{2DA036E6-662A-E34B-8A13-26C24CBE9E9E}" destId="{6D60F597-1E5C-DC4E-B308-150B230BF89B}" srcOrd="0" destOrd="0" presId="urn:microsoft.com/office/officeart/2018/2/layout/IconCircleList"/>
    <dgm:cxn modelId="{AECFECCC-1560-E548-BC06-BCAE0BE184DF}" type="presParOf" srcId="{2DA036E6-662A-E34B-8A13-26C24CBE9E9E}" destId="{80D06053-F737-0D46-93D5-4E98AE3CFF16}" srcOrd="1" destOrd="0" presId="urn:microsoft.com/office/officeart/2018/2/layout/IconCircleList"/>
    <dgm:cxn modelId="{A11377F8-0473-C547-BD2D-B6EAED170B16}" type="presParOf" srcId="{2DA036E6-662A-E34B-8A13-26C24CBE9E9E}" destId="{3B7C3EE0-F77F-BF43-8A31-F6AC62E5FB2C}" srcOrd="2" destOrd="0" presId="urn:microsoft.com/office/officeart/2018/2/layout/IconCircleList"/>
    <dgm:cxn modelId="{7C80C19D-9157-4D40-90D7-5F2F16A01B29}" type="presParOf" srcId="{2DA036E6-662A-E34B-8A13-26C24CBE9E9E}" destId="{2C2B9F17-DC8B-3F4D-ACB1-BF8415558A99}" srcOrd="3" destOrd="0" presId="urn:microsoft.com/office/officeart/2018/2/layout/IconCircleList"/>
    <dgm:cxn modelId="{0A759202-59A6-4645-AC45-7824F45834FD}" type="presParOf" srcId="{B797F9B7-7522-40D9-8C5A-5AB582AD98C3}" destId="{0664E2D4-41B2-3740-9A11-3C257BFC1B63}" srcOrd="7" destOrd="0" presId="urn:microsoft.com/office/officeart/2018/2/layout/IconCircleList"/>
    <dgm:cxn modelId="{5877C5B8-40B7-ED48-9634-8E12BAABCD4A}" type="presParOf" srcId="{B797F9B7-7522-40D9-8C5A-5AB582AD98C3}" destId="{0B2CD53E-68E6-4C4E-9063-08ADB496CB31}" srcOrd="8" destOrd="0" presId="urn:microsoft.com/office/officeart/2018/2/layout/IconCircleList"/>
    <dgm:cxn modelId="{16C36856-8FD1-B844-BB2B-740BE108681B}" type="presParOf" srcId="{0B2CD53E-68E6-4C4E-9063-08ADB496CB31}" destId="{C243C7C4-4C02-465D-9B2E-364C02B8B00F}" srcOrd="0" destOrd="0" presId="urn:microsoft.com/office/officeart/2018/2/layout/IconCircleList"/>
    <dgm:cxn modelId="{992B9E26-D5A5-074C-AA5E-CB61D736986F}" type="presParOf" srcId="{0B2CD53E-68E6-4C4E-9063-08ADB496CB31}" destId="{94F203A2-1E2E-4CF1-BE79-5D26A8EE4465}" srcOrd="1" destOrd="0" presId="urn:microsoft.com/office/officeart/2018/2/layout/IconCircleList"/>
    <dgm:cxn modelId="{3B69DE03-5EE8-8141-9E87-80C760A0A447}" type="presParOf" srcId="{0B2CD53E-68E6-4C4E-9063-08ADB496CB31}" destId="{52B7B987-B0AA-4DD4-B665-A15E69F80B6F}" srcOrd="2" destOrd="0" presId="urn:microsoft.com/office/officeart/2018/2/layout/IconCircleList"/>
    <dgm:cxn modelId="{91B9D711-9B3E-DC4F-A1ED-797DA06FA0EC}" type="presParOf" srcId="{0B2CD53E-68E6-4C4E-9063-08ADB496CB31}" destId="{AB03890F-2FE4-417C-A225-A753F7F39CB4}" srcOrd="3" destOrd="0" presId="urn:microsoft.com/office/officeart/2018/2/layout/IconCircleList"/>
    <dgm:cxn modelId="{BE895AF2-941C-0D4A-8F80-698FC1ACF40A}" type="presParOf" srcId="{B797F9B7-7522-40D9-8C5A-5AB582AD98C3}" destId="{1B54AFDE-7B9D-074D-BFC8-0B6F0197433B}" srcOrd="9" destOrd="0" presId="urn:microsoft.com/office/officeart/2018/2/layout/IconCircleList"/>
    <dgm:cxn modelId="{4CC9D303-2E92-6641-B01F-83B76E3A6DC3}" type="presParOf" srcId="{B797F9B7-7522-40D9-8C5A-5AB582AD98C3}" destId="{A43F7F78-A5B1-4F2C-A828-B7CE63F0BD7F}" srcOrd="10" destOrd="0" presId="urn:microsoft.com/office/officeart/2018/2/layout/IconCircleList"/>
    <dgm:cxn modelId="{1B160B31-7BF7-F043-80E7-848F7FCAAE4F}" type="presParOf" srcId="{A43F7F78-A5B1-4F2C-A828-B7CE63F0BD7F}" destId="{A2E5EF2F-2326-4869-AFDA-874073298052}" srcOrd="0" destOrd="0" presId="urn:microsoft.com/office/officeart/2018/2/layout/IconCircleList"/>
    <dgm:cxn modelId="{E9A8111C-3ED6-6342-969D-D235AAE4FE56}" type="presParOf" srcId="{A43F7F78-A5B1-4F2C-A828-B7CE63F0BD7F}" destId="{8B1083E8-B123-49AA-9032-BB7BD5FB4676}" srcOrd="1" destOrd="0" presId="urn:microsoft.com/office/officeart/2018/2/layout/IconCircleList"/>
    <dgm:cxn modelId="{AB8D108C-29E1-A443-A657-64626ACB1D76}" type="presParOf" srcId="{A43F7F78-A5B1-4F2C-A828-B7CE63F0BD7F}" destId="{2902DA15-E394-4AE4-AEC8-53076B3FCF29}" srcOrd="2" destOrd="0" presId="urn:microsoft.com/office/officeart/2018/2/layout/IconCircleList"/>
    <dgm:cxn modelId="{3CE009D9-CB3A-0B41-839D-7AAF9F6C97DF}" type="presParOf" srcId="{A43F7F78-A5B1-4F2C-A828-B7CE63F0BD7F}" destId="{7E23F4CA-2314-411C-94C1-3E923BF16D7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66ED9-8054-C946-9B43-B18B1556C5BC}">
      <dsp:nvSpPr>
        <dsp:cNvPr id="0" name=""/>
        <dsp:cNvSpPr/>
      </dsp:nvSpPr>
      <dsp:spPr>
        <a:xfrm>
          <a:off x="0" y="1794790"/>
          <a:ext cx="10191781" cy="0"/>
        </a:xfrm>
        <a:prstGeom prst="lin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18DE0-5492-7747-B52E-8C5EEEB73B73}">
      <dsp:nvSpPr>
        <dsp:cNvPr id="0" name=""/>
        <dsp:cNvSpPr/>
      </dsp:nvSpPr>
      <dsp:spPr>
        <a:xfrm rot="8100000">
          <a:off x="54410" y="417594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4A9E5-703B-E344-90A9-BB8EC24A7E12}">
      <dsp:nvSpPr>
        <dsp:cNvPr id="0" name=""/>
        <dsp:cNvSpPr/>
      </dsp:nvSpPr>
      <dsp:spPr>
        <a:xfrm>
          <a:off x="82854" y="446038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595AB-64B5-4445-A548-7649A582365E}">
      <dsp:nvSpPr>
        <dsp:cNvPr id="0" name=""/>
        <dsp:cNvSpPr/>
      </dsp:nvSpPr>
      <dsp:spPr>
        <a:xfrm>
          <a:off x="363483" y="732274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Identified climate and health mentor</a:t>
          </a:r>
        </a:p>
      </dsp:txBody>
      <dsp:txXfrm>
        <a:off x="363483" y="732274"/>
        <a:ext cx="1495457" cy="1062515"/>
      </dsp:txXfrm>
    </dsp:sp>
    <dsp:sp modelId="{FBE84F87-DFDE-6044-A014-1E7EB8A9A7AD}">
      <dsp:nvSpPr>
        <dsp:cNvPr id="0" name=""/>
        <dsp:cNvSpPr/>
      </dsp:nvSpPr>
      <dsp:spPr>
        <a:xfrm>
          <a:off x="363483" y="358958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February</a:t>
          </a:r>
        </a:p>
      </dsp:txBody>
      <dsp:txXfrm>
        <a:off x="363483" y="358958"/>
        <a:ext cx="1495457" cy="373316"/>
      </dsp:txXfrm>
    </dsp:sp>
    <dsp:sp modelId="{0C163131-0191-F24D-A877-0FADA960E7C1}">
      <dsp:nvSpPr>
        <dsp:cNvPr id="0" name=""/>
        <dsp:cNvSpPr/>
      </dsp:nvSpPr>
      <dsp:spPr>
        <a:xfrm>
          <a:off x="182432" y="732274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9E3A8-BB8C-6F44-9EB7-A8FAF63ED368}">
      <dsp:nvSpPr>
        <dsp:cNvPr id="0" name=""/>
        <dsp:cNvSpPr/>
      </dsp:nvSpPr>
      <dsp:spPr>
        <a:xfrm>
          <a:off x="155450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0E414-AEBC-2341-9A1C-3A72DB288B23}">
      <dsp:nvSpPr>
        <dsp:cNvPr id="0" name=""/>
        <dsp:cNvSpPr/>
      </dsp:nvSpPr>
      <dsp:spPr>
        <a:xfrm rot="18900000">
          <a:off x="980127" y="2915942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A386A-C632-F848-A000-03E6E7E046A8}">
      <dsp:nvSpPr>
        <dsp:cNvPr id="0" name=""/>
        <dsp:cNvSpPr/>
      </dsp:nvSpPr>
      <dsp:spPr>
        <a:xfrm>
          <a:off x="1008572" y="2944386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6DECE-FB49-BE42-957D-00712FC52DBD}">
      <dsp:nvSpPr>
        <dsp:cNvPr id="0" name=""/>
        <dsp:cNvSpPr/>
      </dsp:nvSpPr>
      <dsp:spPr>
        <a:xfrm>
          <a:off x="1289200" y="1794790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Held climate and health interdisciplinary event for students</a:t>
          </a:r>
        </a:p>
      </dsp:txBody>
      <dsp:txXfrm>
        <a:off x="1289200" y="1794790"/>
        <a:ext cx="1495457" cy="1062515"/>
      </dsp:txXfrm>
    </dsp:sp>
    <dsp:sp modelId="{C4342D91-8506-C242-93B4-810346815DCE}">
      <dsp:nvSpPr>
        <dsp:cNvPr id="0" name=""/>
        <dsp:cNvSpPr/>
      </dsp:nvSpPr>
      <dsp:spPr>
        <a:xfrm>
          <a:off x="1289200" y="2857306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May</a:t>
          </a:r>
        </a:p>
      </dsp:txBody>
      <dsp:txXfrm>
        <a:off x="1289200" y="2857306"/>
        <a:ext cx="1495457" cy="373316"/>
      </dsp:txXfrm>
    </dsp:sp>
    <dsp:sp modelId="{429CE6A6-2B3C-BF44-B8F1-A3A0FD6CBC5F}">
      <dsp:nvSpPr>
        <dsp:cNvPr id="0" name=""/>
        <dsp:cNvSpPr/>
      </dsp:nvSpPr>
      <dsp:spPr>
        <a:xfrm>
          <a:off x="1108150" y="1794790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B2884D-05A5-2242-9B4B-A5B1850903B8}">
      <dsp:nvSpPr>
        <dsp:cNvPr id="0" name=""/>
        <dsp:cNvSpPr/>
      </dsp:nvSpPr>
      <dsp:spPr>
        <a:xfrm>
          <a:off x="1081168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F6A37-0E5B-034A-AF56-31F88E51C1C2}">
      <dsp:nvSpPr>
        <dsp:cNvPr id="0" name=""/>
        <dsp:cNvSpPr/>
      </dsp:nvSpPr>
      <dsp:spPr>
        <a:xfrm rot="8100000">
          <a:off x="1905845" y="417594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8F1EB-6D29-434D-9F8F-698909091502}">
      <dsp:nvSpPr>
        <dsp:cNvPr id="0" name=""/>
        <dsp:cNvSpPr/>
      </dsp:nvSpPr>
      <dsp:spPr>
        <a:xfrm>
          <a:off x="1934289" y="446038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4358F-EEE3-F549-8287-17FB83A4CB8A}">
      <dsp:nvSpPr>
        <dsp:cNvPr id="0" name=""/>
        <dsp:cNvSpPr/>
      </dsp:nvSpPr>
      <dsp:spPr>
        <a:xfrm>
          <a:off x="2214918" y="732274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Brainstormed and outlined curriculum proposal</a:t>
          </a:r>
        </a:p>
      </dsp:txBody>
      <dsp:txXfrm>
        <a:off x="2214918" y="732274"/>
        <a:ext cx="1495457" cy="1062515"/>
      </dsp:txXfrm>
    </dsp:sp>
    <dsp:sp modelId="{0476AC6F-C4D5-444D-91B6-277049B27F89}">
      <dsp:nvSpPr>
        <dsp:cNvPr id="0" name=""/>
        <dsp:cNvSpPr/>
      </dsp:nvSpPr>
      <dsp:spPr>
        <a:xfrm>
          <a:off x="2214918" y="358958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May–June</a:t>
          </a:r>
        </a:p>
      </dsp:txBody>
      <dsp:txXfrm>
        <a:off x="2214918" y="358958"/>
        <a:ext cx="1495457" cy="373316"/>
      </dsp:txXfrm>
    </dsp:sp>
    <dsp:sp modelId="{DDFEEB33-59FC-A744-827B-3FA6FEF19817}">
      <dsp:nvSpPr>
        <dsp:cNvPr id="0" name=""/>
        <dsp:cNvSpPr/>
      </dsp:nvSpPr>
      <dsp:spPr>
        <a:xfrm>
          <a:off x="2033867" y="732274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0A272-E2DB-4945-B66A-06B04F990BEB}">
      <dsp:nvSpPr>
        <dsp:cNvPr id="0" name=""/>
        <dsp:cNvSpPr/>
      </dsp:nvSpPr>
      <dsp:spPr>
        <a:xfrm>
          <a:off x="2006886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84696-0531-0B4B-B6C0-A8B52A24639B}">
      <dsp:nvSpPr>
        <dsp:cNvPr id="0" name=""/>
        <dsp:cNvSpPr/>
      </dsp:nvSpPr>
      <dsp:spPr>
        <a:xfrm rot="18900000">
          <a:off x="2831563" y="2915942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EE68A-CAF9-DF4F-A24F-2A914F58368C}">
      <dsp:nvSpPr>
        <dsp:cNvPr id="0" name=""/>
        <dsp:cNvSpPr/>
      </dsp:nvSpPr>
      <dsp:spPr>
        <a:xfrm>
          <a:off x="2860007" y="2944386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BE2C53-F401-3347-95F6-099CA9F998AF}">
      <dsp:nvSpPr>
        <dsp:cNvPr id="0" name=""/>
        <dsp:cNvSpPr/>
      </dsp:nvSpPr>
      <dsp:spPr>
        <a:xfrm>
          <a:off x="3140636" y="1794790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Met with senior faculty member to discuss curricular feasibility</a:t>
          </a:r>
        </a:p>
      </dsp:txBody>
      <dsp:txXfrm>
        <a:off x="3140636" y="1794790"/>
        <a:ext cx="1495457" cy="1062515"/>
      </dsp:txXfrm>
    </dsp:sp>
    <dsp:sp modelId="{037B0AB6-43C8-A846-93C0-5657E5F36ED8}">
      <dsp:nvSpPr>
        <dsp:cNvPr id="0" name=""/>
        <dsp:cNvSpPr/>
      </dsp:nvSpPr>
      <dsp:spPr>
        <a:xfrm>
          <a:off x="3140636" y="2857306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June</a:t>
          </a:r>
        </a:p>
      </dsp:txBody>
      <dsp:txXfrm>
        <a:off x="3140636" y="2857306"/>
        <a:ext cx="1495457" cy="373316"/>
      </dsp:txXfrm>
    </dsp:sp>
    <dsp:sp modelId="{2D5655F3-D9F3-B849-9439-97F9B72867AE}">
      <dsp:nvSpPr>
        <dsp:cNvPr id="0" name=""/>
        <dsp:cNvSpPr/>
      </dsp:nvSpPr>
      <dsp:spPr>
        <a:xfrm>
          <a:off x="2959585" y="1794790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12456-BA0B-2740-B066-87697A796C0D}">
      <dsp:nvSpPr>
        <dsp:cNvPr id="0" name=""/>
        <dsp:cNvSpPr/>
      </dsp:nvSpPr>
      <dsp:spPr>
        <a:xfrm>
          <a:off x="2932603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5C9C3-ABC6-A246-BA71-F274955E72FE}">
      <dsp:nvSpPr>
        <dsp:cNvPr id="0" name=""/>
        <dsp:cNvSpPr/>
      </dsp:nvSpPr>
      <dsp:spPr>
        <a:xfrm rot="8100000">
          <a:off x="3757280" y="417594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C1DCE-AF30-C64C-84F9-209A0AA1AD5C}">
      <dsp:nvSpPr>
        <dsp:cNvPr id="0" name=""/>
        <dsp:cNvSpPr/>
      </dsp:nvSpPr>
      <dsp:spPr>
        <a:xfrm>
          <a:off x="3785725" y="446038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09443-6A6F-C940-AB78-35323B19DAE5}">
      <dsp:nvSpPr>
        <dsp:cNvPr id="0" name=""/>
        <dsp:cNvSpPr/>
      </dsp:nvSpPr>
      <dsp:spPr>
        <a:xfrm>
          <a:off x="4066353" y="732274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Real-time identification of longitudinal climate curricular links</a:t>
          </a:r>
        </a:p>
      </dsp:txBody>
      <dsp:txXfrm>
        <a:off x="4066353" y="732274"/>
        <a:ext cx="1495457" cy="1062515"/>
      </dsp:txXfrm>
    </dsp:sp>
    <dsp:sp modelId="{BAD082DB-51DA-6E48-8B0C-0B464272F8B5}">
      <dsp:nvSpPr>
        <dsp:cNvPr id="0" name=""/>
        <dsp:cNvSpPr/>
      </dsp:nvSpPr>
      <dsp:spPr>
        <a:xfrm>
          <a:off x="4066353" y="358958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June–August</a:t>
          </a:r>
        </a:p>
      </dsp:txBody>
      <dsp:txXfrm>
        <a:off x="4066353" y="358958"/>
        <a:ext cx="1495457" cy="373316"/>
      </dsp:txXfrm>
    </dsp:sp>
    <dsp:sp modelId="{87608D59-6E89-D149-9030-3AB3BEFD66BF}">
      <dsp:nvSpPr>
        <dsp:cNvPr id="0" name=""/>
        <dsp:cNvSpPr/>
      </dsp:nvSpPr>
      <dsp:spPr>
        <a:xfrm>
          <a:off x="3885303" y="732274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06329C-0C5F-AD4B-B1EA-E05016661A74}">
      <dsp:nvSpPr>
        <dsp:cNvPr id="0" name=""/>
        <dsp:cNvSpPr/>
      </dsp:nvSpPr>
      <dsp:spPr>
        <a:xfrm>
          <a:off x="3858321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06FB1-49BD-F541-A200-008171B8CD8E}">
      <dsp:nvSpPr>
        <dsp:cNvPr id="0" name=""/>
        <dsp:cNvSpPr/>
      </dsp:nvSpPr>
      <dsp:spPr>
        <a:xfrm rot="18900000">
          <a:off x="4682998" y="2915942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FB3F5-CDB5-044E-BBD4-5D0C88912450}">
      <dsp:nvSpPr>
        <dsp:cNvPr id="0" name=""/>
        <dsp:cNvSpPr/>
      </dsp:nvSpPr>
      <dsp:spPr>
        <a:xfrm>
          <a:off x="4711442" y="2944386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037EE-2D5A-5746-B54A-3FD8ACA5E153}">
      <dsp:nvSpPr>
        <dsp:cNvPr id="0" name=""/>
        <dsp:cNvSpPr/>
      </dsp:nvSpPr>
      <dsp:spPr>
        <a:xfrm>
          <a:off x="4992071" y="1794790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Presented proposal to Student Curriculum Committee </a:t>
          </a:r>
        </a:p>
      </dsp:txBody>
      <dsp:txXfrm>
        <a:off x="4992071" y="1794790"/>
        <a:ext cx="1495457" cy="1062515"/>
      </dsp:txXfrm>
    </dsp:sp>
    <dsp:sp modelId="{E7D438AF-CD3A-464E-985B-BF085713F2F7}">
      <dsp:nvSpPr>
        <dsp:cNvPr id="0" name=""/>
        <dsp:cNvSpPr/>
      </dsp:nvSpPr>
      <dsp:spPr>
        <a:xfrm>
          <a:off x="4992071" y="2857306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August</a:t>
          </a:r>
        </a:p>
      </dsp:txBody>
      <dsp:txXfrm>
        <a:off x="4992071" y="2857306"/>
        <a:ext cx="1495457" cy="373316"/>
      </dsp:txXfrm>
    </dsp:sp>
    <dsp:sp modelId="{B9175A11-6A6F-5242-B13A-48FFBB7C85A4}">
      <dsp:nvSpPr>
        <dsp:cNvPr id="0" name=""/>
        <dsp:cNvSpPr/>
      </dsp:nvSpPr>
      <dsp:spPr>
        <a:xfrm>
          <a:off x="4811020" y="1794790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2192E-0984-CE4B-BA7D-ADF9B9EE6C20}">
      <dsp:nvSpPr>
        <dsp:cNvPr id="0" name=""/>
        <dsp:cNvSpPr/>
      </dsp:nvSpPr>
      <dsp:spPr>
        <a:xfrm>
          <a:off x="4784038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44EDE-2225-F34C-98C9-BC1E194F13DB}">
      <dsp:nvSpPr>
        <dsp:cNvPr id="0" name=""/>
        <dsp:cNvSpPr/>
      </dsp:nvSpPr>
      <dsp:spPr>
        <a:xfrm rot="8100000">
          <a:off x="5608716" y="417594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67ADD1-B28D-7245-970D-0C41DBDACF0C}">
      <dsp:nvSpPr>
        <dsp:cNvPr id="0" name=""/>
        <dsp:cNvSpPr/>
      </dsp:nvSpPr>
      <dsp:spPr>
        <a:xfrm>
          <a:off x="5637160" y="446038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A8F4C-003E-3143-92C3-4B98FA9A5504}">
      <dsp:nvSpPr>
        <dsp:cNvPr id="0" name=""/>
        <dsp:cNvSpPr/>
      </dsp:nvSpPr>
      <dsp:spPr>
        <a:xfrm>
          <a:off x="5917789" y="732274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Presented proposal to faculty-led curriculum subcommittee.</a:t>
          </a:r>
        </a:p>
      </dsp:txBody>
      <dsp:txXfrm>
        <a:off x="5917789" y="732274"/>
        <a:ext cx="1495457" cy="1062515"/>
      </dsp:txXfrm>
    </dsp:sp>
    <dsp:sp modelId="{07C900BD-E9E1-3B40-BE46-7EAA5BBA38E4}">
      <dsp:nvSpPr>
        <dsp:cNvPr id="0" name=""/>
        <dsp:cNvSpPr/>
      </dsp:nvSpPr>
      <dsp:spPr>
        <a:xfrm>
          <a:off x="5917789" y="358958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September</a:t>
          </a:r>
        </a:p>
      </dsp:txBody>
      <dsp:txXfrm>
        <a:off x="5917789" y="358958"/>
        <a:ext cx="1495457" cy="373316"/>
      </dsp:txXfrm>
    </dsp:sp>
    <dsp:sp modelId="{BBA513F9-E58A-3A47-8EF3-79195AF3EFB4}">
      <dsp:nvSpPr>
        <dsp:cNvPr id="0" name=""/>
        <dsp:cNvSpPr/>
      </dsp:nvSpPr>
      <dsp:spPr>
        <a:xfrm>
          <a:off x="5736738" y="732274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DB4AC-4328-8E4F-AFA4-8C66A21827A1}">
      <dsp:nvSpPr>
        <dsp:cNvPr id="0" name=""/>
        <dsp:cNvSpPr/>
      </dsp:nvSpPr>
      <dsp:spPr>
        <a:xfrm>
          <a:off x="5709756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4BCC2-E228-BA4F-BB15-D6520594D151}">
      <dsp:nvSpPr>
        <dsp:cNvPr id="0" name=""/>
        <dsp:cNvSpPr/>
      </dsp:nvSpPr>
      <dsp:spPr>
        <a:xfrm rot="18900000">
          <a:off x="6534433" y="2915942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2149E-7E39-E240-86BD-41065B2F5FBA}">
      <dsp:nvSpPr>
        <dsp:cNvPr id="0" name=""/>
        <dsp:cNvSpPr/>
      </dsp:nvSpPr>
      <dsp:spPr>
        <a:xfrm>
          <a:off x="6562877" y="2944386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4318F-EC8A-CD4A-A3E8-7609A9AC23C5}">
      <dsp:nvSpPr>
        <dsp:cNvPr id="0" name=""/>
        <dsp:cNvSpPr/>
      </dsp:nvSpPr>
      <dsp:spPr>
        <a:xfrm>
          <a:off x="6843506" y="1794790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Proposal shared and approved by Executive Curriculum Committee</a:t>
          </a:r>
        </a:p>
      </dsp:txBody>
      <dsp:txXfrm>
        <a:off x="6843506" y="1794790"/>
        <a:ext cx="1495457" cy="1062515"/>
      </dsp:txXfrm>
    </dsp:sp>
    <dsp:sp modelId="{85EA9A7A-1F77-B342-A2D4-291BE1FABEEA}">
      <dsp:nvSpPr>
        <dsp:cNvPr id="0" name=""/>
        <dsp:cNvSpPr/>
      </dsp:nvSpPr>
      <dsp:spPr>
        <a:xfrm>
          <a:off x="6843506" y="2857306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October</a:t>
          </a:r>
        </a:p>
      </dsp:txBody>
      <dsp:txXfrm>
        <a:off x="6843506" y="2857306"/>
        <a:ext cx="1495457" cy="373316"/>
      </dsp:txXfrm>
    </dsp:sp>
    <dsp:sp modelId="{4B8A0728-6266-FB49-924C-DEB4B64BCED4}">
      <dsp:nvSpPr>
        <dsp:cNvPr id="0" name=""/>
        <dsp:cNvSpPr/>
      </dsp:nvSpPr>
      <dsp:spPr>
        <a:xfrm>
          <a:off x="6662455" y="1794790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61598-34FE-644C-A005-8D992C12BBEA}">
      <dsp:nvSpPr>
        <dsp:cNvPr id="0" name=""/>
        <dsp:cNvSpPr/>
      </dsp:nvSpPr>
      <dsp:spPr>
        <a:xfrm>
          <a:off x="6635474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58623-71F3-4244-A5AA-9DFE5C2FBA31}">
      <dsp:nvSpPr>
        <dsp:cNvPr id="0" name=""/>
        <dsp:cNvSpPr/>
      </dsp:nvSpPr>
      <dsp:spPr>
        <a:xfrm rot="8100000">
          <a:off x="7460151" y="417594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77975-D100-8844-B617-E81067B3817B}">
      <dsp:nvSpPr>
        <dsp:cNvPr id="0" name=""/>
        <dsp:cNvSpPr/>
      </dsp:nvSpPr>
      <dsp:spPr>
        <a:xfrm>
          <a:off x="7488595" y="446038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50761-F11D-E64B-BC40-81AE775C1A63}">
      <dsp:nvSpPr>
        <dsp:cNvPr id="0" name=""/>
        <dsp:cNvSpPr/>
      </dsp:nvSpPr>
      <dsp:spPr>
        <a:xfrm>
          <a:off x="7769224" y="732274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Met with Pre-clinical Curriculum Director to plan implementation</a:t>
          </a:r>
        </a:p>
      </dsp:txBody>
      <dsp:txXfrm>
        <a:off x="7769224" y="732274"/>
        <a:ext cx="1495457" cy="1062515"/>
      </dsp:txXfrm>
    </dsp:sp>
    <dsp:sp modelId="{A64DB999-5D1F-1244-B39F-772F5E90EB90}">
      <dsp:nvSpPr>
        <dsp:cNvPr id="0" name=""/>
        <dsp:cNvSpPr/>
      </dsp:nvSpPr>
      <dsp:spPr>
        <a:xfrm>
          <a:off x="7769224" y="358958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November</a:t>
          </a:r>
        </a:p>
      </dsp:txBody>
      <dsp:txXfrm>
        <a:off x="7769224" y="358958"/>
        <a:ext cx="1495457" cy="373316"/>
      </dsp:txXfrm>
    </dsp:sp>
    <dsp:sp modelId="{4A6EF396-87D7-BD46-9013-DAE8137362D4}">
      <dsp:nvSpPr>
        <dsp:cNvPr id="0" name=""/>
        <dsp:cNvSpPr/>
      </dsp:nvSpPr>
      <dsp:spPr>
        <a:xfrm>
          <a:off x="7588173" y="732274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D1D70-FC81-8748-9982-A790D75953C3}">
      <dsp:nvSpPr>
        <dsp:cNvPr id="0" name=""/>
        <dsp:cNvSpPr/>
      </dsp:nvSpPr>
      <dsp:spPr>
        <a:xfrm>
          <a:off x="7561191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73A66-EA93-1248-9ECB-858F2B30F32F}">
      <dsp:nvSpPr>
        <dsp:cNvPr id="0" name=""/>
        <dsp:cNvSpPr/>
      </dsp:nvSpPr>
      <dsp:spPr>
        <a:xfrm rot="18900000">
          <a:off x="8385868" y="2915942"/>
          <a:ext cx="256044" cy="256044"/>
        </a:xfrm>
        <a:prstGeom prst="teardrop">
          <a:avLst>
            <a:gd name="adj" fmla="val 11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AC62F-C1F5-C448-B1C9-8F3D71BD5FD3}">
      <dsp:nvSpPr>
        <dsp:cNvPr id="0" name=""/>
        <dsp:cNvSpPr/>
      </dsp:nvSpPr>
      <dsp:spPr>
        <a:xfrm>
          <a:off x="8414313" y="2944386"/>
          <a:ext cx="199155" cy="199155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EDAC1-37CA-1F40-92A6-67FAD76A296D}">
      <dsp:nvSpPr>
        <dsp:cNvPr id="0" name=""/>
        <dsp:cNvSpPr/>
      </dsp:nvSpPr>
      <dsp:spPr>
        <a:xfrm>
          <a:off x="8694941" y="1794790"/>
          <a:ext cx="1495457" cy="106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rial" panose="020B0604020202020204" pitchFamily="34" charset="0"/>
              <a:cs typeface="Arial" panose="020B0604020202020204" pitchFamily="34" charset="0"/>
            </a:rPr>
            <a:t>Ongoing implementation</a:t>
          </a:r>
        </a:p>
      </dsp:txBody>
      <dsp:txXfrm>
        <a:off x="8694941" y="1794790"/>
        <a:ext cx="1495457" cy="1062515"/>
      </dsp:txXfrm>
    </dsp:sp>
    <dsp:sp modelId="{7A12620D-AC93-3C4D-8AF9-121C3EAB54B0}">
      <dsp:nvSpPr>
        <dsp:cNvPr id="0" name=""/>
        <dsp:cNvSpPr/>
      </dsp:nvSpPr>
      <dsp:spPr>
        <a:xfrm>
          <a:off x="8694941" y="2857306"/>
          <a:ext cx="1495457" cy="373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>
              <a:latin typeface="Arial" panose="020B0604020202020204" pitchFamily="34" charset="0"/>
              <a:cs typeface="Arial" panose="020B0604020202020204" pitchFamily="34" charset="0"/>
            </a:rPr>
            <a:t>At present</a:t>
          </a:r>
        </a:p>
      </dsp:txBody>
      <dsp:txXfrm>
        <a:off x="8694941" y="2857306"/>
        <a:ext cx="1495457" cy="373316"/>
      </dsp:txXfrm>
    </dsp:sp>
    <dsp:sp modelId="{D5A4649E-7F45-B944-BB84-080F773DB26E}">
      <dsp:nvSpPr>
        <dsp:cNvPr id="0" name=""/>
        <dsp:cNvSpPr/>
      </dsp:nvSpPr>
      <dsp:spPr>
        <a:xfrm>
          <a:off x="8513891" y="1794790"/>
          <a:ext cx="0" cy="1062515"/>
        </a:xfrm>
        <a:prstGeom prst="line">
          <a:avLst/>
        </a:pr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A1065-9D8C-E548-A387-607E42CD125D}">
      <dsp:nvSpPr>
        <dsp:cNvPr id="0" name=""/>
        <dsp:cNvSpPr/>
      </dsp:nvSpPr>
      <dsp:spPr>
        <a:xfrm>
          <a:off x="8486909" y="1761192"/>
          <a:ext cx="65178" cy="671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16369-44B1-4236-99CC-DDCEBC4AF314}">
      <dsp:nvSpPr>
        <dsp:cNvPr id="0" name=""/>
        <dsp:cNvSpPr/>
      </dsp:nvSpPr>
      <dsp:spPr>
        <a:xfrm>
          <a:off x="109876" y="720784"/>
          <a:ext cx="917664" cy="917664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D4944-20FB-4645-9372-D3ADF0CF0739}">
      <dsp:nvSpPr>
        <dsp:cNvPr id="0" name=""/>
        <dsp:cNvSpPr/>
      </dsp:nvSpPr>
      <dsp:spPr>
        <a:xfrm>
          <a:off x="302586" y="913494"/>
          <a:ext cx="532245" cy="53224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7521A-B225-4569-A157-A5F482F7AFB8}">
      <dsp:nvSpPr>
        <dsp:cNvPr id="0" name=""/>
        <dsp:cNvSpPr/>
      </dsp:nvSpPr>
      <dsp:spPr>
        <a:xfrm>
          <a:off x="1224184" y="720784"/>
          <a:ext cx="2163067" cy="91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50000"/>
                </a:schemeClr>
              </a:solidFill>
            </a:rPr>
            <a:t>Form partnerships early on</a:t>
          </a:r>
        </a:p>
      </dsp:txBody>
      <dsp:txXfrm>
        <a:off x="1224184" y="720784"/>
        <a:ext cx="2163067" cy="917664"/>
      </dsp:txXfrm>
    </dsp:sp>
    <dsp:sp modelId="{70662803-3C77-482E-9EA6-9E440904AB22}">
      <dsp:nvSpPr>
        <dsp:cNvPr id="0" name=""/>
        <dsp:cNvSpPr/>
      </dsp:nvSpPr>
      <dsp:spPr>
        <a:xfrm>
          <a:off x="3764149" y="720784"/>
          <a:ext cx="917664" cy="917664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E907E-317C-41A5-93D5-3C1D84039C1E}">
      <dsp:nvSpPr>
        <dsp:cNvPr id="0" name=""/>
        <dsp:cNvSpPr/>
      </dsp:nvSpPr>
      <dsp:spPr>
        <a:xfrm>
          <a:off x="3956859" y="913494"/>
          <a:ext cx="532245" cy="53224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A5A12-013C-4530-A28D-580BF7EA73AA}">
      <dsp:nvSpPr>
        <dsp:cNvPr id="0" name=""/>
        <dsp:cNvSpPr/>
      </dsp:nvSpPr>
      <dsp:spPr>
        <a:xfrm>
          <a:off x="4878456" y="720784"/>
          <a:ext cx="2163067" cy="91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50000"/>
                </a:schemeClr>
              </a:solidFill>
            </a:rPr>
            <a:t>Space is tight</a:t>
          </a:r>
        </a:p>
      </dsp:txBody>
      <dsp:txXfrm>
        <a:off x="4878456" y="720784"/>
        <a:ext cx="2163067" cy="917664"/>
      </dsp:txXfrm>
    </dsp:sp>
    <dsp:sp modelId="{ACC6C165-641F-47C2-AC11-3034D1F3FA79}">
      <dsp:nvSpPr>
        <dsp:cNvPr id="0" name=""/>
        <dsp:cNvSpPr/>
      </dsp:nvSpPr>
      <dsp:spPr>
        <a:xfrm>
          <a:off x="7167899" y="720784"/>
          <a:ext cx="917664" cy="917664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8687B-1EBC-4FDF-BECE-3DA20E125E64}">
      <dsp:nvSpPr>
        <dsp:cNvPr id="0" name=""/>
        <dsp:cNvSpPr/>
      </dsp:nvSpPr>
      <dsp:spPr>
        <a:xfrm>
          <a:off x="7360624" y="913494"/>
          <a:ext cx="532245" cy="53224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11295-F168-4344-A8D1-F0C03FBE89FE}">
      <dsp:nvSpPr>
        <dsp:cNvPr id="0" name=""/>
        <dsp:cNvSpPr/>
      </dsp:nvSpPr>
      <dsp:spPr>
        <a:xfrm>
          <a:off x="8246717" y="720784"/>
          <a:ext cx="2735090" cy="91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50000"/>
                </a:schemeClr>
              </a:solidFill>
            </a:rPr>
            <a:t>Focus on pathophysiology is paramount</a:t>
          </a:r>
        </a:p>
      </dsp:txBody>
      <dsp:txXfrm>
        <a:off x="8246717" y="720784"/>
        <a:ext cx="2735090" cy="917664"/>
      </dsp:txXfrm>
    </dsp:sp>
    <dsp:sp modelId="{6D60F597-1E5C-DC4E-B308-150B230BF89B}">
      <dsp:nvSpPr>
        <dsp:cNvPr id="0" name=""/>
        <dsp:cNvSpPr/>
      </dsp:nvSpPr>
      <dsp:spPr>
        <a:xfrm>
          <a:off x="109876" y="2309621"/>
          <a:ext cx="917664" cy="917664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06053-F737-0D46-93D5-4E98AE3CFF16}">
      <dsp:nvSpPr>
        <dsp:cNvPr id="0" name=""/>
        <dsp:cNvSpPr/>
      </dsp:nvSpPr>
      <dsp:spPr>
        <a:xfrm>
          <a:off x="302586" y="2502331"/>
          <a:ext cx="532245" cy="532245"/>
        </a:xfrm>
        <a:prstGeom prst="rect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B9F17-DC8B-3F4D-ACB1-BF8415558A99}">
      <dsp:nvSpPr>
        <dsp:cNvPr id="0" name=""/>
        <dsp:cNvSpPr/>
      </dsp:nvSpPr>
      <dsp:spPr>
        <a:xfrm>
          <a:off x="1224184" y="2505065"/>
          <a:ext cx="2163067" cy="91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50000"/>
                </a:schemeClr>
              </a:solidFill>
            </a:rPr>
            <a:t>Content should be adaptable</a:t>
          </a:r>
        </a:p>
      </dsp:txBody>
      <dsp:txXfrm>
        <a:off x="1224184" y="2505065"/>
        <a:ext cx="2163067" cy="917664"/>
      </dsp:txXfrm>
    </dsp:sp>
    <dsp:sp modelId="{C243C7C4-4C02-465D-9B2E-364C02B8B00F}">
      <dsp:nvSpPr>
        <dsp:cNvPr id="0" name=""/>
        <dsp:cNvSpPr/>
      </dsp:nvSpPr>
      <dsp:spPr>
        <a:xfrm>
          <a:off x="3764149" y="2309621"/>
          <a:ext cx="917664" cy="917664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203A2-1E2E-4CF1-BE79-5D26A8EE4465}">
      <dsp:nvSpPr>
        <dsp:cNvPr id="0" name=""/>
        <dsp:cNvSpPr/>
      </dsp:nvSpPr>
      <dsp:spPr>
        <a:xfrm>
          <a:off x="3956859" y="2502331"/>
          <a:ext cx="532245" cy="532245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3890F-2FE4-417C-A225-A753F7F39CB4}">
      <dsp:nvSpPr>
        <dsp:cNvPr id="0" name=""/>
        <dsp:cNvSpPr/>
      </dsp:nvSpPr>
      <dsp:spPr>
        <a:xfrm>
          <a:off x="4878456" y="2466505"/>
          <a:ext cx="2163067" cy="91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50000"/>
                </a:schemeClr>
              </a:solidFill>
            </a:rPr>
            <a:t>Prioritize the evidence base</a:t>
          </a:r>
        </a:p>
      </dsp:txBody>
      <dsp:txXfrm>
        <a:off x="4878456" y="2466505"/>
        <a:ext cx="2163067" cy="917664"/>
      </dsp:txXfrm>
    </dsp:sp>
    <dsp:sp modelId="{A2E5EF2F-2326-4869-AFDA-874073298052}">
      <dsp:nvSpPr>
        <dsp:cNvPr id="0" name=""/>
        <dsp:cNvSpPr/>
      </dsp:nvSpPr>
      <dsp:spPr>
        <a:xfrm>
          <a:off x="7167899" y="2309621"/>
          <a:ext cx="917664" cy="917664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083E8-B123-49AA-9032-BB7BD5FB4676}">
      <dsp:nvSpPr>
        <dsp:cNvPr id="0" name=""/>
        <dsp:cNvSpPr/>
      </dsp:nvSpPr>
      <dsp:spPr>
        <a:xfrm>
          <a:off x="7360624" y="2502331"/>
          <a:ext cx="532245" cy="532245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23F4CA-2314-411C-94C1-3E923BF16D7C}">
      <dsp:nvSpPr>
        <dsp:cNvPr id="0" name=""/>
        <dsp:cNvSpPr/>
      </dsp:nvSpPr>
      <dsp:spPr>
        <a:xfrm>
          <a:off x="8239406" y="2309621"/>
          <a:ext cx="2749712" cy="91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50000"/>
                </a:schemeClr>
              </a:solidFill>
            </a:rPr>
            <a:t>Engage faculty and student leaders in social justice</a:t>
          </a:r>
        </a:p>
      </dsp:txBody>
      <dsp:txXfrm>
        <a:off x="8239406" y="2309621"/>
        <a:ext cx="2749712" cy="917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5E993-7DF6-437A-83EC-BFB4DECB8DC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E3B15-952B-41F8-8329-B0A6D3F5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B4DFB-A440-5F42-9A14-64136A3B5E3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911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039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93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656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98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48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76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70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39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163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C563F-5155-4FEC-9982-2F1435C388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5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221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03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04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379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B892A9-9297-4B40-B2A6-198ED2B1A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06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833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397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d03373c807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d03373c807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355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481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28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DEF0C-4970-43D9-8290-BA49038B60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68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92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6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75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62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CDEF0C-4970-43D9-8290-BA49038B60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5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C8EC-539B-4BC8-91FC-19BD4A95E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19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E086F8-DB4A-4725-8FF8-9529526507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1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378A-FE3E-AA41-A7D0-C04F25D0A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D3EA-CEEB-174E-943B-3D6DD6515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A0AC0-EFB8-B246-8B8C-726AAE703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6478A-FD51-B44D-809F-F714BD6F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1E00-6F1A-9E45-A546-006675DA5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1A54-9A12-DA44-A0C4-45251028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0B31-06DB-8D42-847A-37DD8A7C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E733E-7C16-914F-BDA4-AB6086FEA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438E4-C718-824C-86D5-7F466F0E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23241-F5BA-F245-BAF1-AFB52AF8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C5873-A95A-D246-92F1-9170DB73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2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72762-CD73-BD44-95AA-93520E477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891B7-5298-2D46-BDC2-9712560CE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C397F-86C5-A24F-A673-AF50FD0E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7F69A-3B92-F649-9354-BB4DDB36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A10F9-797E-DA4E-BE72-5D8F002C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1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2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9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89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18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46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8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5BE4-4EB4-2F42-897C-812DB5F8D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187DD-EB25-C74F-A7CC-1D4AD0786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0EFBF-0283-284C-98EB-40D30AF0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123EE-BF67-464E-B857-0F61E2C9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00D6-C4E9-8D48-93AD-B835961E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4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6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73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09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6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7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11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9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B341-55D7-9940-84B8-930A5E06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838CA-A95C-1C44-930B-62085A6FF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76D71-1E47-0E43-B316-4D05B5F4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95A05-7CF5-574F-B977-C80035DB4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3BA3-7318-284C-AA9B-9AD5DB78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5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83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49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32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5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4014-13EB-6549-9BE6-6E082341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4F9B8-C748-5F43-B699-B53CD5ADE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90351-AF82-A74F-B821-AB0AB5AAD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BEEE2-E73E-2F47-ABF1-C0AA3FC5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25CC-979E-DE49-A517-19FF6B6C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2753A-93FE-9E48-BA84-43422DB3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4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EB42-18EB-8A4E-8E45-07C90416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FC61A-1165-004E-8763-A7E8E4D4D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18C3A-F981-7E42-83F8-3A923E213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1D5D2-78C3-0348-A1AF-63EFC65DB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161CC-5BDA-B04E-93BA-3E12B1095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5F0B8-B4D1-C64E-89EF-65D830C8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CE6A9-DE0E-064B-9C71-A253B8F7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99DEB-4890-0343-A58A-F414C858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6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59B3-E1A5-B74F-A10B-7BC4CFCA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F6814-272D-7F4D-A47C-AFAABCD5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9171C-D206-684F-B69F-C8EB1ED6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A80E-2763-A143-840C-DF71AF7D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8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52285C-55FE-484B-A04A-F6839C88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4840E-A594-8441-803D-4B5A19C7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71EE5-5630-6146-83B6-14686A53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9EE4-1E24-1648-98D4-FA938845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94B73-371D-2E46-AA2E-90E0F138C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725E6-B1B4-4B4C-B0C4-E8096662C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35E5D-23B5-304E-9F33-89074CD9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0694D-E455-B443-8623-0EBA68FA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2264D-E213-094C-89BF-33BDD1EB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7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1453-50B8-7E47-821B-0DCF4899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6DE07-8A04-EE41-BC24-EC90D0AED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CC18B-104C-3E42-9185-749AA805F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C6B17-629F-7A40-8799-45C6859E2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FF90C-3A67-6642-B56C-4C4CE784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CABAC-EE3B-874E-A346-7DF2CA96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7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AE5FD-6E91-604C-ABCA-C15ED1A5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6F493-797D-3943-AFF2-062E1BF7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CE714-C1EE-2F45-9E6C-68E2BB839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12F9-558E-904E-80C2-DBE14410A9F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AC521-DA93-4744-870B-9B07C439C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93CC6-9505-1E4F-9B4D-89D8DF9BA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8918C-1CED-8B4D-8C15-5394F3463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37EF9-C4C6-4773-A48B-291217155139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4DB2-CC9B-4320-940D-7B69B3C8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7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AF06A-4811-481A-B9A4-D2EE6438C266}" type="datetimeFigureOut">
              <a:rPr lang="en-US" smtClean="0"/>
              <a:t>5/17/2021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09D57-94B9-40E0-9927-CCC7FDFCC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gif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academicmedicine/Abstract/9000/Climate_Change_and_the_Practice_of_Medicine_.97003.aspx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sustainability.emory.edu/climate-change-elective-for-medical-students-virtual-classes-and-recordings-in-spring-2020/" TargetMode="External"/><Relationship Id="rId4" Type="http://schemas.openxmlformats.org/officeDocument/2006/relationships/hyperlink" Target="https://journals.sagepub.com/doi/full/10.1177/238212052095765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C753CFD-5A62-414D-98A1-D0EAA697C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" t="13895" r="6179" b="17826"/>
          <a:stretch/>
        </p:blipFill>
        <p:spPr>
          <a:xfrm>
            <a:off x="1654023" y="124240"/>
            <a:ext cx="8883955" cy="6609520"/>
          </a:xfrm>
          <a:prstGeom prst="rect">
            <a:avLst/>
          </a:prstGeom>
          <a:noFill/>
          <a:ln w="76200">
            <a:solidFill>
              <a:srgbClr val="FF004C"/>
            </a:solidFill>
          </a:ln>
        </p:spPr>
      </p:pic>
    </p:spTree>
    <p:extLst>
      <p:ext uri="{BB962C8B-B14F-4D97-AF65-F5344CB8AC3E}">
        <p14:creationId xmlns:p14="http://schemas.microsoft.com/office/powerpoint/2010/main" val="3163187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7782" y="2579906"/>
            <a:ext cx="905449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Major themes each week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Climate change and emerging challenges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Health equity and social justice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Natural disasters, climate impacts, and solutions for the healthcare sector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Climate communication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17 lectures by all-star guest lecturers (live-virtual with recordings available)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Opened up to students across the country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230 registrants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30 institutions represented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77351" y="5805599"/>
            <a:ext cx="3426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50" y="3213099"/>
            <a:ext cx="2122599" cy="21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75"/>
            <a:ext cx="9710057" cy="23122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04249" y="3213098"/>
            <a:ext cx="2122599" cy="21225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5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groups and student engagement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0550" y="2271751"/>
            <a:ext cx="5213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Adapting your differential to a changing climate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Climate change and ethics in medicine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Climate disasters and resilient healthcare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Speaking climate to patients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Student-led presentations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0375" y="2271751"/>
            <a:ext cx="5709226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Climate by systems “chalk talks”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Final project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Heat sensitive medications table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Patient resources/recourses for environmental determinates of health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Recommendations for Emory’s healthcare sustainability 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55 word reflections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0550" y="1650999"/>
            <a:ext cx="5213350" cy="6207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Group Topics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30375" y="1650999"/>
            <a:ext cx="5213350" cy="62075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Projects</a:t>
            </a:r>
          </a:p>
        </p:txBody>
      </p:sp>
    </p:spTree>
    <p:extLst>
      <p:ext uri="{BB962C8B-B14F-4D97-AF65-F5344CB8AC3E}">
        <p14:creationId xmlns:p14="http://schemas.microsoft.com/office/powerpoint/2010/main" val="240268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2387600" y="433601"/>
            <a:ext cx="921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reflections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590550" y="3056763"/>
            <a:ext cx="492125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augmenter of all things unequal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begins the moment you’re not but 200 cells.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you’re strong.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knew it permeated the air you breath, the water you drink, the food you eat, the school you learn in?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you are resilient. 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Yet, you see, you shouldn’t have to be anything other than you.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~Emaline Laney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000" y="1079932"/>
            <a:ext cx="4857750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has climate change imprinted on our consciousness?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Emaciated bears clinging to a solitary ice float.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Dumpsters drifting through flooded boulevards.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 odysseys through Aegean islands to makeshift cities.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Urate crystals on microscopy, silica transported across alveoli.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groundswell, not of water, but of doctors, patients, and those who care for justice and a livable planet.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 Benjamin Rabin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2CBD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Emory Medical Students for Climate Action (@EmoryMSCA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9222"/>
            <a:ext cx="18891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04800" y="2068347"/>
            <a:ext cx="200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EmoryMSCA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0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358808" y="2610360"/>
            <a:ext cx="2563921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90550" y="433601"/>
            <a:ext cx="11010900" cy="578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</a:rPr>
              <a:t>Overview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1197312"/>
            <a:ext cx="10058400" cy="0"/>
          </a:xfrm>
          <a:prstGeom prst="line">
            <a:avLst/>
          </a:prstGeom>
          <a:ln w="28575">
            <a:solidFill>
              <a:srgbClr val="00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217112" y="1703538"/>
            <a:ext cx="10682614" cy="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340285" y="1440493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674302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02056" y="1427965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333984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661738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6443" y="2041739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0889" y="2041741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5976" y="2045157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1063" y="2046925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4094" y="2041739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4634" y="2583144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Pediatrics global health track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4634" y="3436152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M3-M4 elective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4634" y="5159330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M1-M2 foundations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629" y="4297741"/>
            <a:ext cx="2080364" cy="6788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Residency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framework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22729" y="2610359"/>
            <a:ext cx="6976997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94105" y="3471948"/>
            <a:ext cx="164927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59032" y="3471947"/>
            <a:ext cx="2540695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14039" y="4369335"/>
            <a:ext cx="5225573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39612" y="4369334"/>
            <a:ext cx="1860114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46313" y="5195126"/>
            <a:ext cx="1319409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65722" y="5195126"/>
            <a:ext cx="2104371" cy="607209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0093" y="5195126"/>
            <a:ext cx="2229633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787" y="378372"/>
            <a:ext cx="11173780" cy="4593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624" y="5472244"/>
            <a:ext cx="8100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46" y="4636041"/>
            <a:ext cx="2122599" cy="2122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34447" y="4639196"/>
            <a:ext cx="2122599" cy="21225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006599"/>
            <a:ext cx="5715000" cy="38020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Perry Sheffield – Icahn School of Medicine at Mt. Sinai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Andrew White – Washington University School of Medicine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Amanda Osta – University of Illinois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Marsha Anderson – University of Colorado School of Medicine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</a:rPr>
              <a:t>Ari Bernstein – Harvard Medical School &amp; Boston Children’s Hospital</a:t>
            </a:r>
          </a:p>
        </p:txBody>
      </p:sp>
      <p:pic>
        <p:nvPicPr>
          <p:cNvPr id="7170" name="Picture 2" descr="Academic Medicine's cover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4" y="1625601"/>
            <a:ext cx="2469554" cy="32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15274" y="5065844"/>
            <a:ext cx="2558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print: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 2021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Collaborators</a:t>
            </a:r>
          </a:p>
        </p:txBody>
      </p:sp>
    </p:spTree>
    <p:extLst>
      <p:ext uri="{BB962C8B-B14F-4D97-AF65-F5344CB8AC3E}">
        <p14:creationId xmlns:p14="http://schemas.microsoft.com/office/powerpoint/2010/main" val="4021819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69" y="327805"/>
            <a:ext cx="5108953" cy="6178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952" y="638069"/>
            <a:ext cx="6055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curricular framework linked to ACGME core competencies,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detailing how climate change harms health…</a:t>
            </a:r>
          </a:p>
        </p:txBody>
      </p:sp>
    </p:spTree>
    <p:extLst>
      <p:ext uri="{BB962C8B-B14F-4D97-AF65-F5344CB8AC3E}">
        <p14:creationId xmlns:p14="http://schemas.microsoft.com/office/powerpoint/2010/main" val="61881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478" y="476853"/>
            <a:ext cx="759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adaptation in our clinical practice…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302" y="1399429"/>
            <a:ext cx="4724249" cy="3413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17979" r="16956"/>
          <a:stretch/>
        </p:blipFill>
        <p:spPr>
          <a:xfrm>
            <a:off x="5269789" y="2055450"/>
            <a:ext cx="6605129" cy="4279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302" y="484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https://www.cdc.gov/cpr/infographics/beattheheat.htm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0757" y="633535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https://www.ready.gov/sites/default/files/2021-02/ready_checklist.pdf</a:t>
            </a:r>
          </a:p>
        </p:txBody>
      </p:sp>
    </p:spTree>
    <p:extLst>
      <p:ext uri="{BB962C8B-B14F-4D97-AF65-F5344CB8AC3E}">
        <p14:creationId xmlns:p14="http://schemas.microsoft.com/office/powerpoint/2010/main" val="112676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300" y="2896040"/>
            <a:ext cx="4229100" cy="3807091"/>
          </a:xfrm>
          <a:prstGeom prst="rect">
            <a:avLst/>
          </a:prstGeom>
        </p:spPr>
      </p:pic>
      <p:pic>
        <p:nvPicPr>
          <p:cNvPr id="22530" name="Picture 2" descr="Image result for the guardian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001" y="4267964"/>
            <a:ext cx="2768142" cy="95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76649" y="5373301"/>
            <a:ext cx="577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disrupts healthcare delivery.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223" y="363122"/>
            <a:ext cx="5673714" cy="4250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32"/>
          <a:stretch/>
        </p:blipFill>
        <p:spPr>
          <a:xfrm>
            <a:off x="516153" y="279551"/>
            <a:ext cx="4538447" cy="2314637"/>
          </a:xfrm>
          <a:prstGeom prst="rect">
            <a:avLst/>
          </a:prstGeom>
        </p:spPr>
      </p:pic>
      <p:pic>
        <p:nvPicPr>
          <p:cNvPr id="7" name="Picture 6" descr="Image result for nyu langone hospit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8" y="38465"/>
            <a:ext cx="795165" cy="79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27824" y="2588263"/>
            <a:ext cx="2730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David Muir, ABC News, October 30, 2012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81327" y="6641883"/>
            <a:ext cx="2235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Guardian, January 10, 2018 </a:t>
            </a:r>
          </a:p>
        </p:txBody>
      </p:sp>
    </p:spTree>
    <p:extLst>
      <p:ext uri="{BB962C8B-B14F-4D97-AF65-F5344CB8AC3E}">
        <p14:creationId xmlns:p14="http://schemas.microsoft.com/office/powerpoint/2010/main" val="3529019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448" y="509201"/>
            <a:ext cx="1203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learning objectives, formats, assessment strategies and curricular points.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456313" y="-1691014"/>
            <a:ext cx="4453876" cy="104267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899" y="5923354"/>
            <a:ext cx="10045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Philipsborn RP, Sheffield P, White A, Osta A, Anderson MS, Bernstein A. Climate Change and the Practice of Medicine. Academic Medicine. 2021;96(3):355–367.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10.1097/ACM.0000000000003719.</a:t>
            </a:r>
          </a:p>
        </p:txBody>
      </p:sp>
    </p:spTree>
    <p:extLst>
      <p:ext uri="{BB962C8B-B14F-4D97-AF65-F5344CB8AC3E}">
        <p14:creationId xmlns:p14="http://schemas.microsoft.com/office/powerpoint/2010/main" val="332050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515" y="4847771"/>
            <a:ext cx="11908971" cy="2017486"/>
          </a:xfrm>
          <a:prstGeom prst="rect">
            <a:avLst/>
          </a:prstGeom>
          <a:solidFill>
            <a:srgbClr val="00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0850" y="5153025"/>
            <a:ext cx="4533469" cy="1563728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900" dirty="0">
                <a:solidFill>
                  <a:schemeClr val="bg1"/>
                </a:solidFill>
                <a:latin typeface="Georgia" panose="02040502050405020303" pitchFamily="18" charset="0"/>
                <a:cs typeface="Arial"/>
              </a:rPr>
              <a:t>Rebecca Philipsborn, MD, MPA</a:t>
            </a:r>
          </a:p>
          <a:p>
            <a:r>
              <a:rPr lang="en-US" sz="1500" dirty="0">
                <a:solidFill>
                  <a:schemeClr val="bg1"/>
                </a:solidFill>
                <a:latin typeface="Georgia" panose="02040502050405020303" pitchFamily="18" charset="0"/>
                <a:cs typeface="Arial"/>
              </a:rPr>
              <a:t>Emory University School of Medicine</a:t>
            </a:r>
          </a:p>
          <a:p>
            <a:r>
              <a:rPr lang="en-US" sz="1500" dirty="0">
                <a:solidFill>
                  <a:schemeClr val="bg1"/>
                </a:solidFill>
                <a:latin typeface="Georgia" panose="02040502050405020303" pitchFamily="18" charset="0"/>
                <a:cs typeface="Arial"/>
              </a:rPr>
              <a:t>Emory Resilience and Sustainability </a:t>
            </a:r>
            <a:r>
              <a:rPr lang="en-US" sz="1500" dirty="0" err="1">
                <a:solidFill>
                  <a:schemeClr val="bg1"/>
                </a:solidFill>
                <a:latin typeface="Georgia" panose="02040502050405020303" pitchFamily="18" charset="0"/>
                <a:cs typeface="Arial"/>
              </a:rPr>
              <a:t>Collaboratory</a:t>
            </a:r>
            <a:endParaRPr lang="en-US" sz="1500" dirty="0">
              <a:solidFill>
                <a:schemeClr val="bg1"/>
              </a:solidFill>
              <a:latin typeface="Georgia" panose="02040502050405020303" pitchFamily="18" charset="0"/>
              <a:cs typeface="Arial"/>
            </a:endParaRPr>
          </a:p>
          <a:p>
            <a:endParaRPr lang="en-US" sz="1500" dirty="0">
              <a:solidFill>
                <a:schemeClr val="bg1"/>
              </a:solidFill>
              <a:latin typeface="Georgia" panose="02040502050405020303" pitchFamily="18" charset="0"/>
              <a:cs typeface="Arial"/>
            </a:endParaRPr>
          </a:p>
          <a:p>
            <a:r>
              <a:rPr lang="en-US" sz="1900" dirty="0">
                <a:solidFill>
                  <a:schemeClr val="bg1"/>
                </a:solidFill>
                <a:latin typeface="Georgia" panose="02040502050405020303" pitchFamily="18" charset="0"/>
                <a:cs typeface="Arial"/>
              </a:rPr>
              <a:t>May 8,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1" y="201740"/>
            <a:ext cx="2182588" cy="98347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567186" y="1936228"/>
            <a:ext cx="7010399" cy="1456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</a:rPr>
              <a:t>Climate Change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</a:rPr>
              <a:t>Medical Education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84" y="201740"/>
            <a:ext cx="1005831" cy="13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1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1588117"/>
            <a:ext cx="5934733" cy="5310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769" y="2688302"/>
            <a:ext cx="685800" cy="598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769" y="3421378"/>
            <a:ext cx="685800" cy="598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769" y="4165503"/>
            <a:ext cx="685800" cy="598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769" y="4898579"/>
            <a:ext cx="685800" cy="598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9812" y="2797279"/>
            <a:ext cx="232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Extreme heat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9812" y="3524438"/>
            <a:ext cx="2323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Poor air quality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9812" y="4251597"/>
            <a:ext cx="2977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Extreme weather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89812" y="4978756"/>
            <a:ext cx="2977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Vector borne diseases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979" y="2724037"/>
            <a:ext cx="434873" cy="379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336" y="2365580"/>
            <a:ext cx="435169" cy="379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958" y="5872143"/>
            <a:ext cx="426638" cy="3721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202" y="5635005"/>
            <a:ext cx="401478" cy="35016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86618" y="3229847"/>
            <a:ext cx="2030681" cy="1967801"/>
          </a:xfrm>
          <a:prstGeom prst="ellipse">
            <a:avLst/>
          </a:prstGeom>
          <a:solidFill>
            <a:schemeClr val="accent4">
              <a:lumMod val="75000"/>
              <a:alpha val="7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Malnutrition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13075" y="5743841"/>
            <a:ext cx="45538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Chart:  UN Inter-agency Group for Child Mortality Estimation (UN IGME), ‘Levels &amp; Trends in Child Mortality: Report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Icons: 2019 Lancet Countdown on Health and Climate Change Policy Brief for the United States of America.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959" y="5682371"/>
            <a:ext cx="426638" cy="3721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464" y="4599470"/>
            <a:ext cx="434873" cy="3792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7090" y="5620442"/>
            <a:ext cx="434873" cy="379286"/>
          </a:xfrm>
          <a:prstGeom prst="rect">
            <a:avLst/>
          </a:prstGeom>
        </p:spPr>
      </p:pic>
      <p:pic>
        <p:nvPicPr>
          <p:cNvPr id="26" name="Picture 2" descr="Image result for emory global health institute log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11009" y="5823520"/>
            <a:ext cx="198099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590550" y="433601"/>
            <a:ext cx="11010900" cy="578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</a:rPr>
              <a:t>A lever on causes of child death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066800" y="1197312"/>
            <a:ext cx="10058400" cy="0"/>
          </a:xfrm>
          <a:prstGeom prst="line">
            <a:avLst/>
          </a:prstGeom>
          <a:ln w="28575">
            <a:solidFill>
              <a:srgbClr val="00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Explosion 1 24"/>
          <p:cNvSpPr/>
          <p:nvPr/>
        </p:nvSpPr>
        <p:spPr>
          <a:xfrm rot="19793176">
            <a:off x="-431800" y="211719"/>
            <a:ext cx="2362200" cy="16002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slide</a:t>
            </a:r>
          </a:p>
        </p:txBody>
      </p:sp>
    </p:spTree>
    <p:extLst>
      <p:ext uri="{BB962C8B-B14F-4D97-AF65-F5344CB8AC3E}">
        <p14:creationId xmlns:p14="http://schemas.microsoft.com/office/powerpoint/2010/main" val="202471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3" y="0"/>
            <a:ext cx="38576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20" y="0"/>
            <a:ext cx="316718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18366" r="44375"/>
          <a:stretch/>
        </p:blipFill>
        <p:spPr>
          <a:xfrm>
            <a:off x="-40266" y="0"/>
            <a:ext cx="483189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80051" y="6324600"/>
            <a:ext cx="3426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C2CBD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1554537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358808" y="2610360"/>
            <a:ext cx="2563921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90550" y="433601"/>
            <a:ext cx="11010900" cy="578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</a:rPr>
              <a:t>Overview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1197312"/>
            <a:ext cx="10058400" cy="0"/>
          </a:xfrm>
          <a:prstGeom prst="line">
            <a:avLst/>
          </a:prstGeom>
          <a:ln w="28575">
            <a:solidFill>
              <a:srgbClr val="00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217112" y="1703538"/>
            <a:ext cx="10682614" cy="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340285" y="1440493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674302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02056" y="1427965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333984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661738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6443" y="2041739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0889" y="2041741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5976" y="2045157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1063" y="2046925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4094" y="2041739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4634" y="2583144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Pediatrics global health track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4634" y="3436152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M3-M4 elective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4634" y="5159330"/>
            <a:ext cx="2080364" cy="6788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M1-M2 foundations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629" y="4297741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Residency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framework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22729" y="2610359"/>
            <a:ext cx="6976997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94105" y="3471948"/>
            <a:ext cx="164927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59032" y="3471947"/>
            <a:ext cx="2540695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14039" y="4369335"/>
            <a:ext cx="5225573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39612" y="4369334"/>
            <a:ext cx="1860114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46313" y="5195126"/>
            <a:ext cx="1319409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65722" y="5195126"/>
            <a:ext cx="2104371" cy="607209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0093" y="5195126"/>
            <a:ext cx="2229633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47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25" y="399393"/>
            <a:ext cx="10863192" cy="53475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3114" y="5987251"/>
            <a:ext cx="8100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 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805466"/>
            <a:ext cx="1847850" cy="1847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44825" y="4668091"/>
            <a:ext cx="2122599" cy="21225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40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1061C4A-A460-C74E-AFAC-555F918C866A}"/>
              </a:ext>
            </a:extLst>
          </p:cNvPr>
          <p:cNvGraphicFramePr/>
          <p:nvPr/>
        </p:nvGraphicFramePr>
        <p:xfrm>
          <a:off x="1244481" y="2034604"/>
          <a:ext cx="10191781" cy="358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A834DE8-3422-8D44-90E3-5E99911A9432}"/>
              </a:ext>
            </a:extLst>
          </p:cNvPr>
          <p:cNvSpPr/>
          <p:nvPr/>
        </p:nvSpPr>
        <p:spPr>
          <a:xfrm>
            <a:off x="1244482" y="1640221"/>
            <a:ext cx="8469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and Environmental Health Curriculum Development Timeline (2019)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Timeline for development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6337300"/>
            <a:ext cx="529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 thanks to: Emaline Laney and Ben Rabin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52227" y="5719132"/>
            <a:ext cx="5776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process…and that’s OK.</a:t>
            </a:r>
          </a:p>
        </p:txBody>
      </p:sp>
    </p:spTree>
    <p:extLst>
      <p:ext uri="{BB962C8B-B14F-4D97-AF65-F5344CB8AC3E}">
        <p14:creationId xmlns:p14="http://schemas.microsoft.com/office/powerpoint/2010/main" val="1838988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change intensifies drivers of common illnesses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0550" y="1783047"/>
            <a:ext cx="7734302" cy="282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 for environmental determinants of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Talk to patients about exposures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Know &amp; refer to services in your community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Advocate for big-picture change</a:t>
            </a:r>
          </a:p>
        </p:txBody>
      </p:sp>
      <p:sp>
        <p:nvSpPr>
          <p:cNvPr id="7" name="Rectangle 6"/>
          <p:cNvSpPr/>
          <p:nvPr/>
        </p:nvSpPr>
        <p:spPr>
          <a:xfrm>
            <a:off x="-95534" y="5715000"/>
            <a:ext cx="12287534" cy="1231109"/>
          </a:xfrm>
          <a:prstGeom prst="rect">
            <a:avLst/>
          </a:prstGeom>
          <a:solidFill>
            <a:srgbClr val="000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5275" y="6089673"/>
            <a:ext cx="11601450" cy="76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Learn the details of medicine.  Don’t forget the big picture.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75027" y="2372540"/>
            <a:ext cx="4716973" cy="36290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0037A4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9605" y="1206155"/>
            <a:ext cx="1078340" cy="1058909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922389" y="1307332"/>
            <a:ext cx="878838" cy="843178"/>
            <a:chOff x="373926" y="2308536"/>
            <a:chExt cx="603137" cy="578664"/>
          </a:xfrm>
        </p:grpSpPr>
        <p:pic>
          <p:nvPicPr>
            <p:cNvPr id="15" name="Picture 12" descr="Image result for sun clip art fre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7364" y="2386423"/>
              <a:ext cx="466048" cy="432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373926" y="2308536"/>
              <a:ext cx="603137" cy="578664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2" descr="https://www.health.harvard.edu/media/content/images/cr/20504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2" y="3456904"/>
            <a:ext cx="3333750" cy="187854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862867" y="5456685"/>
            <a:ext cx="40398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https://www.health.harvard.edu/a_to_z/emphysema-a-to-z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51229" y="2624160"/>
            <a:ext cx="4345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Pollution contributes to asthma incidence and severity</a:t>
            </a:r>
          </a:p>
        </p:txBody>
      </p:sp>
      <p:sp>
        <p:nvSpPr>
          <p:cNvPr id="20" name="Explosion 1 19"/>
          <p:cNvSpPr/>
          <p:nvPr/>
        </p:nvSpPr>
        <p:spPr>
          <a:xfrm rot="19793176">
            <a:off x="-431800" y="211719"/>
            <a:ext cx="2362200" cy="16002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slide</a:t>
            </a:r>
          </a:p>
        </p:txBody>
      </p:sp>
    </p:spTree>
    <p:extLst>
      <p:ext uri="{BB962C8B-B14F-4D97-AF65-F5344CB8AC3E}">
        <p14:creationId xmlns:p14="http://schemas.microsoft.com/office/powerpoint/2010/main" val="895230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 for implementation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725545" y="1624325"/>
            <a:ext cx="462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with: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or small group content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Talking points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Tailored to each lecturer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Sensitive to time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99" y="1724531"/>
            <a:ext cx="4414463" cy="41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9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539874"/>
            <a:ext cx="11220450" cy="467070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Small group – pulmonary function tests, environmental determinants, redlining and racial justice</a:t>
            </a:r>
          </a:p>
          <a:p>
            <a:pPr>
              <a:spcAft>
                <a:spcPts val="600"/>
              </a:spcAft>
            </a:pPr>
            <a:r>
              <a:rPr lang="en-US" dirty="0"/>
              <a:t>Lectures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Asthma - Learning objective: Illustrate how particulate matter air pollution affects respiratory health in children and adults.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Pediatric respiratory disorders - Learning objective: Describe how environmental pollution compromises pulmonary function and lung development.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COPD - List sources of particulate matter pollution and differentiate between coarse (PM10) and fine (PM2.5) particulate matter. </a:t>
            </a:r>
          </a:p>
          <a:p>
            <a:pPr>
              <a:spcAft>
                <a:spcPts val="600"/>
              </a:spcAft>
            </a:pPr>
            <a:r>
              <a:rPr lang="en-US" dirty="0"/>
              <a:t>Next round: student test questions and evaluations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429768"/>
            <a:ext cx="10515600" cy="6463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i="1" kern="0" dirty="0">
                <a:latin typeface="Calibri" panose="020F0502020204030204"/>
                <a:ea typeface="+mn-ea"/>
                <a:cs typeface="+mn-cs"/>
              </a:rPr>
              <a:t>Pulmonology Module</a:t>
            </a:r>
          </a:p>
        </p:txBody>
      </p:sp>
    </p:spTree>
    <p:extLst>
      <p:ext uri="{BB962C8B-B14F-4D97-AF65-F5344CB8AC3E}">
        <p14:creationId xmlns:p14="http://schemas.microsoft.com/office/powerpoint/2010/main" val="146250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337300"/>
            <a:ext cx="529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 thanks to: Ben Rabin and Emaline Laney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BE85FDE-6FFD-DB44-AC1F-E6D9CE68B7BD}"/>
              </a:ext>
            </a:extLst>
          </p:cNvPr>
          <p:cNvGraphicFramePr>
            <a:graphicFrameLocks/>
          </p:cNvGraphicFramePr>
          <p:nvPr/>
        </p:nvGraphicFramePr>
        <p:xfrm>
          <a:off x="650418" y="1795504"/>
          <a:ext cx="11098996" cy="394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Lessons learned for M1-M2 curriculum</a:t>
            </a:r>
          </a:p>
        </p:txBody>
      </p:sp>
    </p:spTree>
    <p:extLst>
      <p:ext uri="{BB962C8B-B14F-4D97-AF65-F5344CB8AC3E}">
        <p14:creationId xmlns:p14="http://schemas.microsoft.com/office/powerpoint/2010/main" val="1569486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d03373c807_5_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37" y="78056"/>
            <a:ext cx="11961327" cy="670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Emory Medical Students for Climate Action (@EmoryMSCA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06" y="2055957"/>
            <a:ext cx="18891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9575755" y="3802578"/>
            <a:ext cx="200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EmoryMSCA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7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360" y="624384"/>
            <a:ext cx="8355643" cy="4819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088" y="4292665"/>
            <a:ext cx="252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2019</a:t>
            </a:r>
          </a:p>
        </p:txBody>
      </p:sp>
      <p:pic>
        <p:nvPicPr>
          <p:cNvPr id="1026" name="Picture 2" descr="American Medical Associa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083"/>
          <a:stretch/>
        </p:blipFill>
        <p:spPr bwMode="auto">
          <a:xfrm>
            <a:off x="204495" y="5096373"/>
            <a:ext cx="3177171" cy="14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946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481" y="2379946"/>
            <a:ext cx="4340137" cy="2943616"/>
          </a:xfrm>
          <a:solidFill>
            <a:srgbClr val="002060"/>
          </a:solidFill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C2CBD8"/>
                </a:solidFill>
              </a:rPr>
              <a:t>Adapt as we go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C2CBD8"/>
                </a:solidFill>
              </a:rPr>
              <a:t>Continue with co-creation of knowledge framework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C2CBD8"/>
                </a:solidFill>
              </a:rPr>
              <a:t>The process is important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C2CBD8"/>
                </a:solidFill>
              </a:rPr>
              <a:t>Evaluation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429768"/>
            <a:ext cx="10515600" cy="6463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i="1" kern="0" dirty="0">
                <a:latin typeface="Calibri" panose="020F0502020204030204"/>
                <a:ea typeface="+mn-ea"/>
                <a:cs typeface="+mn-cs"/>
              </a:rPr>
              <a:t>The way forward</a:t>
            </a:r>
          </a:p>
        </p:txBody>
      </p:sp>
      <p:pic>
        <p:nvPicPr>
          <p:cNvPr id="9222" name="Picture 6" descr="Scale Clipart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84" y="889347"/>
            <a:ext cx="6906016" cy="55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87442" y="3074135"/>
            <a:ext cx="102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27502" y="3751542"/>
            <a:ext cx="21582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Necessity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Momentum</a:t>
            </a:r>
          </a:p>
        </p:txBody>
      </p:sp>
    </p:spTree>
    <p:extLst>
      <p:ext uri="{BB962C8B-B14F-4D97-AF65-F5344CB8AC3E}">
        <p14:creationId xmlns:p14="http://schemas.microsoft.com/office/powerpoint/2010/main" val="1965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539874"/>
            <a:ext cx="11220450" cy="4670709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Sustainability &amp; wellness initiatives</a:t>
            </a:r>
          </a:p>
          <a:p>
            <a:pPr>
              <a:spcAft>
                <a:spcPts val="1200"/>
              </a:spcAft>
            </a:pPr>
            <a:r>
              <a:rPr lang="en-US" dirty="0"/>
              <a:t>Social medicine and racial justice</a:t>
            </a:r>
          </a:p>
          <a:p>
            <a:pPr>
              <a:spcAft>
                <a:spcPts val="1200"/>
              </a:spcAft>
            </a:pPr>
            <a:r>
              <a:rPr lang="en-US" dirty="0"/>
              <a:t>Patient quality and safety, quality improvement</a:t>
            </a:r>
          </a:p>
          <a:p>
            <a:pPr>
              <a:spcAft>
                <a:spcPts val="1200"/>
              </a:spcAft>
            </a:pPr>
            <a:r>
              <a:rPr lang="en-US" dirty="0"/>
              <a:t>Antibiotic stewardship</a:t>
            </a:r>
          </a:p>
          <a:p>
            <a:pPr>
              <a:spcAft>
                <a:spcPts val="1200"/>
              </a:spcAft>
            </a:pPr>
            <a:r>
              <a:rPr lang="en-US" dirty="0"/>
              <a:t>Research efforts and programs</a:t>
            </a:r>
          </a:p>
          <a:p>
            <a:pPr>
              <a:spcAft>
                <a:spcPts val="1200"/>
              </a:spcAft>
            </a:pPr>
            <a:r>
              <a:rPr lang="en-US" dirty="0"/>
              <a:t>Pediatrics &amp; Global Health</a:t>
            </a:r>
          </a:p>
          <a:p>
            <a:pPr>
              <a:spcAft>
                <a:spcPts val="1200"/>
              </a:spcAft>
            </a:pPr>
            <a:r>
              <a:rPr lang="en-US" dirty="0"/>
              <a:t>State professional societies and advocacy </a:t>
            </a:r>
          </a:p>
          <a:p>
            <a:pPr>
              <a:spcAft>
                <a:spcPts val="1200"/>
              </a:spcAft>
            </a:pPr>
            <a:r>
              <a:rPr lang="en-US" dirty="0"/>
              <a:t>??Recruitment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429768"/>
            <a:ext cx="10515600" cy="6463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i="1" kern="0" dirty="0">
                <a:latin typeface="Calibri" panose="020F0502020204030204"/>
                <a:ea typeface="+mn-ea"/>
                <a:cs typeface="+mn-cs"/>
              </a:rPr>
              <a:t>Realms of synergy across the academic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289997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75" y="1515987"/>
            <a:ext cx="12192000" cy="1691640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624" y="1562287"/>
            <a:ext cx="3008796" cy="1600091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8439" y="1809890"/>
            <a:ext cx="7396263" cy="10760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It takes a village…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pic>
        <p:nvPicPr>
          <p:cNvPr id="25" name="Picture 2" descr="Image result for CHO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63" y="324501"/>
            <a:ext cx="1583553" cy="8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97" y="323048"/>
            <a:ext cx="1307148" cy="8318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51" y="326246"/>
            <a:ext cx="1284787" cy="716684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44607" y="3680684"/>
            <a:ext cx="1851879" cy="71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7F8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Sponsors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44607" y="5395281"/>
            <a:ext cx="1474828" cy="761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77724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487F8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7F8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Partners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998" y="3423402"/>
            <a:ext cx="1815174" cy="882595"/>
          </a:xfrm>
          <a:prstGeom prst="rect">
            <a:avLst/>
          </a:prstGeom>
        </p:spPr>
      </p:pic>
      <p:pic>
        <p:nvPicPr>
          <p:cNvPr id="31" name="Picture 8" descr="Image result for emory healthcar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81" y="4285458"/>
            <a:ext cx="1152559" cy="4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southeastern pehsu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63" y="5882482"/>
            <a:ext cx="1241410" cy="8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Georgia Clinicians for Climate Ac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37" y="5997590"/>
            <a:ext cx="1963680" cy="7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Georgia Climate Projec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20" y="6060234"/>
            <a:ext cx="1333471" cy="6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0" y="6044674"/>
            <a:ext cx="2053919" cy="7302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557" y="5590572"/>
            <a:ext cx="907811" cy="1192864"/>
          </a:xfrm>
          <a:prstGeom prst="rect">
            <a:avLst/>
          </a:prstGeom>
        </p:spPr>
      </p:pic>
      <p:pic>
        <p:nvPicPr>
          <p:cNvPr id="37" name="Picture 2" descr="Making Medicines: The Process of Drug Development | Morehouse School of  Medicin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09" y="4501600"/>
            <a:ext cx="1700813" cy="3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69" y="3583899"/>
            <a:ext cx="1920199" cy="4884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67" y="4448591"/>
            <a:ext cx="1873804" cy="604404"/>
          </a:xfrm>
          <a:prstGeom prst="rect">
            <a:avLst/>
          </a:prstGeom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144606" y="268142"/>
            <a:ext cx="1851879" cy="71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7F8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Hosts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3480" y="557560"/>
            <a:ext cx="4901450" cy="477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24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5534" y="-1"/>
            <a:ext cx="12287534" cy="6933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90550" y="433601"/>
            <a:ext cx="1101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Resources referenced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1197312"/>
            <a:ext cx="1005840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749300" y="1482724"/>
            <a:ext cx="10515600" cy="5375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Resident Curriculum Framework: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Philipsborn RP, Sheffield P, White A, Osta A, Anderson M, Bernstein A. “Climate Change and the Practice of Medicine: Essentials for Resident Education.” Academic Medicine. Online September 8, 2020.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3"/>
              </a:rPr>
              <a:t>https://journals.lww.com/academicmedicine/Abstract/9000/Climate_Change_and_the_Practice_of_Medicine_.97003.aspx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Perspective on M1-M2 Curricular Implementation @Emory 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Rabin B, Laney E, Philipsborn RP. “The Unique Role of Medical Students in Catalyzing Climate Change Education.”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Journal of Med Ed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Curr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Online October 14, 2020.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4"/>
              </a:rPr>
              <a:t>https://journals.sagepub.com/doi/full/10.1177/2382120520957653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Virtual elective for medical students: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5"/>
              </a:rPr>
              <a:t>https://sustainability.emory.edu/climate-change-elective-for-medical-students-virtual-classes-and-recordings-in-spring-2020/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53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9601" y="3729255"/>
            <a:ext cx="252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714" y="3729255"/>
            <a:ext cx="9402058" cy="1359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597499" cy="2420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539" y="2597880"/>
            <a:ext cx="9232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“…Failure to take prompt, substantive action would be an act of injustice to all children.”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827" y="5492994"/>
            <a:ext cx="252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2007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2714" y="5648043"/>
            <a:ext cx="9029286" cy="9034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85322" y="3869635"/>
            <a:ext cx="4823791" cy="29154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5321" y="6185064"/>
            <a:ext cx="3975653" cy="366384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55495" y="5889968"/>
            <a:ext cx="3518453" cy="295095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77" y="6571353"/>
            <a:ext cx="5622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https://pediatrics.aappublications.org/content/136/5/992</a:t>
            </a:r>
          </a:p>
        </p:txBody>
      </p:sp>
    </p:spTree>
    <p:extLst>
      <p:ext uri="{BB962C8B-B14F-4D97-AF65-F5344CB8AC3E}">
        <p14:creationId xmlns:p14="http://schemas.microsoft.com/office/powerpoint/2010/main" val="174156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34929" y="429768"/>
            <a:ext cx="7483767" cy="646331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i="1" kern="0" dirty="0">
                <a:latin typeface="Calibri" panose="020F0502020204030204"/>
                <a:ea typeface="+mn-ea"/>
                <a:cs typeface="+mn-cs"/>
              </a:rPr>
              <a:t>Urgency and the balance of time</a:t>
            </a:r>
          </a:p>
        </p:txBody>
      </p:sp>
      <p:pic>
        <p:nvPicPr>
          <p:cNvPr id="9222" name="Picture 6" descr="Scale Clipart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56" y="1267235"/>
            <a:ext cx="6670741" cy="53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The planet earth inside of the hourglas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53" y="1853515"/>
            <a:ext cx="1971490" cy="197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HS performance and waiting times | The Health Founda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2702" y="1891765"/>
            <a:ext cx="1985155" cy="19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389" y="-21494"/>
            <a:ext cx="4079177" cy="6858000"/>
          </a:xfrm>
          <a:prstGeom prst="rect">
            <a:avLst/>
          </a:prstGeom>
          <a:solidFill>
            <a:srgbClr val="000430"/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2600" i="1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limit to 1.5°C - Reduce global emissions by 45% below 2010 levels by 2030 and be “net zero” by 2050.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IPCC Special Report on Global Warming of 1.5°C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02743" y="1267235"/>
            <a:ext cx="654760" cy="4614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8" name="Picture 10" descr="What is Celiac Disease? | Celiac Disease Foundation | Medical symbols,  Medicine logo, Medical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84" y="930995"/>
            <a:ext cx="4200283" cy="49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00508 0.1594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8854303" y="2775068"/>
            <a:ext cx="3154246" cy="2505303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669" l="10549" r="89020">
                          <a14:foregroundMark x1="25511" y1="49273" x2="25511" y2="49273"/>
                          <a14:foregroundMark x1="24327" y1="53958" x2="24327" y2="53958"/>
                          <a14:foregroundMark x1="25511" y1="42973" x2="25511" y2="42973"/>
                          <a14:backgroundMark x1="24758" y1="60420" x2="24758" y2="604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561" r="-133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12231" y="2708912"/>
            <a:ext cx="2869446" cy="2637614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36" name="Picture 16" descr="How the Fight-or-Flight Response Wor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63" y="189443"/>
            <a:ext cx="3185975" cy="239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140501" y="5520471"/>
            <a:ext cx="11868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 in sustainability initiatives and climate action go hand-in-hand with wellness.</a:t>
            </a:r>
            <a:endParaRPr kumimoji="0" lang="en-US" sz="3200" b="0" i="1" u="none" strike="noStrike" kern="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6" descr="Download Infinitysign - Infinite Symbol - Full Size PNG Image - PNGk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89" y="1484658"/>
            <a:ext cx="8106556" cy="408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5459626" y="1421052"/>
            <a:ext cx="1747086" cy="716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87F8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Burnt out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915997" y="1421052"/>
            <a:ext cx="1272746" cy="716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772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87F8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On fire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2362" y="2653196"/>
            <a:ext cx="3185975" cy="7163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77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772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87F8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“Climate Trauma”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307" y="2317912"/>
            <a:ext cx="280103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Image; verywellmind.com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88680" y="6410044"/>
            <a:ext cx="280103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Physician image: Athena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 image: vox.com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169" y="3171679"/>
            <a:ext cx="3104827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Woodbury 2019.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Ecopsychology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Volume: 11 Issue 1: February 25, 2019</a:t>
            </a:r>
          </a:p>
        </p:txBody>
      </p:sp>
    </p:spTree>
    <p:extLst>
      <p:ext uri="{BB962C8B-B14F-4D97-AF65-F5344CB8AC3E}">
        <p14:creationId xmlns:p14="http://schemas.microsoft.com/office/powerpoint/2010/main" val="4957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4111" y="429768"/>
            <a:ext cx="11183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 to the climate crisis is i</a:t>
            </a:r>
            <a:r>
              <a:rPr kumimoji="0" lang="en-US" sz="36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ntegral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—and essential—to the missions of our organizations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856031"/>
            <a:ext cx="12195711" cy="461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7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88721" y="2855606"/>
            <a:ext cx="10259862" cy="11273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in your realm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88718" y="5380166"/>
            <a:ext cx="10259862" cy="11273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to existing structures and topics (and events!)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88719" y="4117886"/>
            <a:ext cx="10259862" cy="11273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(co-create!) with your students and residents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88717" y="1587800"/>
            <a:ext cx="10259862" cy="11273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 the value of time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90550" y="433601"/>
            <a:ext cx="110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themes</a:t>
            </a:r>
          </a:p>
        </p:txBody>
      </p:sp>
    </p:spTree>
    <p:extLst>
      <p:ext uri="{BB962C8B-B14F-4D97-AF65-F5344CB8AC3E}">
        <p14:creationId xmlns:p14="http://schemas.microsoft.com/office/powerpoint/2010/main" val="1147334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358808" y="2610360"/>
            <a:ext cx="2563921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90550" y="433601"/>
            <a:ext cx="11010900" cy="578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/>
              </a:rPr>
              <a:t>Overview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66800" y="1197312"/>
            <a:ext cx="10058400" cy="0"/>
          </a:xfrm>
          <a:prstGeom prst="line">
            <a:avLst/>
          </a:prstGeom>
          <a:ln w="28575">
            <a:solidFill>
              <a:srgbClr val="00004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1217112" y="1703538"/>
            <a:ext cx="10682614" cy="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340285" y="1440493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674302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02056" y="1427965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333984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661738" y="1440492"/>
            <a:ext cx="12526" cy="52609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46443" y="2041739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0889" y="2041741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45976" y="2045157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31063" y="2046925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4094" y="2041739"/>
            <a:ext cx="1200672" cy="375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4634" y="2583144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Pediatrics global health track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4634" y="3436152"/>
            <a:ext cx="2080364" cy="6788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M3-M4 elective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4634" y="5159330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M1-M2 foundations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629" y="4297741"/>
            <a:ext cx="2080364" cy="67880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Residency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framework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22729" y="2610359"/>
            <a:ext cx="6976997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94105" y="3471948"/>
            <a:ext cx="164927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359032" y="3471947"/>
            <a:ext cx="2540695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14039" y="4369335"/>
            <a:ext cx="5225573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39612" y="4369334"/>
            <a:ext cx="1860114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46313" y="5195126"/>
            <a:ext cx="1319409" cy="607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65722" y="5195126"/>
            <a:ext cx="2104371" cy="607209"/>
          </a:xfrm>
          <a:prstGeom prst="rect">
            <a:avLst/>
          </a:prstGeom>
          <a:pattFill prst="ltUpDiag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670093" y="5195126"/>
            <a:ext cx="2229633" cy="607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4819" y="6020919"/>
            <a:ext cx="852294" cy="2921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4819" y="6445800"/>
            <a:ext cx="852294" cy="292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47067" y="6020919"/>
            <a:ext cx="1784439" cy="2921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364815" y="6453222"/>
            <a:ext cx="1766692" cy="284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86961639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1353</Words>
  <Application>Microsoft Office PowerPoint</Application>
  <PresentationFormat>Widescreen</PresentationFormat>
  <Paragraphs>252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Gadugi</vt:lpstr>
      <vt:lpstr>Georgia</vt:lpstr>
      <vt:lpstr>Gill Sans MT</vt:lpstr>
      <vt:lpstr>Open Sans</vt:lpstr>
      <vt:lpstr>Segoe Print</vt:lpstr>
      <vt:lpstr>1_Office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Urgency and the balance of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Pulmonology Module</vt:lpstr>
      <vt:lpstr>PowerPoint Presentation</vt:lpstr>
      <vt:lpstr>PowerPoint Presentation</vt:lpstr>
      <vt:lpstr>The way forward</vt:lpstr>
      <vt:lpstr>Realms of synergy across the academic medical center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Moscovich</dc:creator>
  <cp:lastModifiedBy>owner</cp:lastModifiedBy>
  <cp:revision>5</cp:revision>
  <dcterms:created xsi:type="dcterms:W3CDTF">2021-05-07T13:20:24Z</dcterms:created>
  <dcterms:modified xsi:type="dcterms:W3CDTF">2021-05-17T19:40:04Z</dcterms:modified>
</cp:coreProperties>
</file>